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59.svg" ContentType="image/svg+xml"/>
  <Override PartName="/ppt/media/image61.svg" ContentType="image/svg+xml"/>
  <Override PartName="/ppt/media/image6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5" r:id="rId3"/>
    <p:sldId id="258" r:id="rId4"/>
    <p:sldId id="259" r:id="rId5"/>
    <p:sldId id="340" r:id="rId6"/>
    <p:sldId id="332" r:id="rId7"/>
    <p:sldId id="331" r:id="rId8"/>
    <p:sldId id="264" r:id="rId9"/>
    <p:sldId id="333" r:id="rId10"/>
    <p:sldId id="261" r:id="rId11"/>
    <p:sldId id="283" r:id="rId12"/>
    <p:sldId id="285" r:id="rId13"/>
    <p:sldId id="284" r:id="rId14"/>
    <p:sldId id="289" r:id="rId15"/>
    <p:sldId id="287" r:id="rId16"/>
    <p:sldId id="298" r:id="rId17"/>
    <p:sldId id="286" r:id="rId18"/>
    <p:sldId id="290" r:id="rId19"/>
    <p:sldId id="295" r:id="rId20"/>
    <p:sldId id="291" r:id="rId21"/>
    <p:sldId id="293" r:id="rId22"/>
    <p:sldId id="294" r:id="rId23"/>
    <p:sldId id="296" r:id="rId24"/>
    <p:sldId id="302" r:id="rId25"/>
    <p:sldId id="317" r:id="rId26"/>
    <p:sldId id="318" r:id="rId27"/>
    <p:sldId id="319" r:id="rId28"/>
    <p:sldId id="320" r:id="rId29"/>
    <p:sldId id="321" r:id="rId30"/>
    <p:sldId id="322" r:id="rId31"/>
    <p:sldId id="324" r:id="rId32"/>
    <p:sldId id="325" r:id="rId33"/>
    <p:sldId id="303" r:id="rId34"/>
    <p:sldId id="266" r:id="rId35"/>
    <p:sldId id="329" r:id="rId36"/>
    <p:sldId id="265" r:id="rId37"/>
    <p:sldId id="267" r:id="rId38"/>
    <p:sldId id="268" r:id="rId39"/>
    <p:sldId id="338" r:id="rId40"/>
    <p:sldId id="270" r:id="rId41"/>
    <p:sldId id="307" r:id="rId42"/>
    <p:sldId id="306" r:id="rId43"/>
    <p:sldId id="305" r:id="rId44"/>
    <p:sldId id="304" r:id="rId45"/>
    <p:sldId id="308" r:id="rId46"/>
    <p:sldId id="275" r:id="rId47"/>
    <p:sldId id="388" r:id="rId48"/>
    <p:sldId id="341" r:id="rId49"/>
    <p:sldId id="309" r:id="rId50"/>
    <p:sldId id="277" r:id="rId51"/>
    <p:sldId id="339" r:id="rId52"/>
    <p:sldId id="278" r:id="rId53"/>
    <p:sldId id="279" r:id="rId54"/>
    <p:sldId id="381" r:id="rId55"/>
    <p:sldId id="280" r:id="rId56"/>
    <p:sldId id="281" r:id="rId57"/>
    <p:sldId id="262" r:id="rId58"/>
    <p:sldId id="310" r:id="rId59"/>
    <p:sldId id="311" r:id="rId60"/>
    <p:sldId id="312" r:id="rId61"/>
    <p:sldId id="313" r:id="rId62"/>
    <p:sldId id="315" r:id="rId63"/>
    <p:sldId id="316" r:id="rId64"/>
    <p:sldId id="314" r:id="rId65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0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gs" Target="tags/tag35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lukew\Downloads\58299888_2_&#21490;&#19978;&#26368;&#20934;&#30340;&#26143;&#24231;&#24615;&#26684;&#27979;&#35797;_886_88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Sheet2!$H$4:$H$10</c:f>
              <c:numCache>
                <c:formatCode>###0</c:formatCode>
                <c:ptCount val="7"/>
                <c:pt idx="0">
                  <c:v>6</c:v>
                </c:pt>
                <c:pt idx="1">
                  <c:v>7</c:v>
                </c:pt>
                <c:pt idx="2">
                  <c:v>11</c:v>
                </c:pt>
                <c:pt idx="3">
                  <c:v>24</c:v>
                </c:pt>
                <c:pt idx="4">
                  <c:v>28</c:v>
                </c:pt>
                <c:pt idx="5">
                  <c:v>43</c:v>
                </c:pt>
                <c:pt idx="6">
                  <c:v>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6723616"/>
        <c:axId val="606719352"/>
      </c:barChart>
      <c:catAx>
        <c:axId val="606723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06719352"/>
        <c:crosses val="autoZero"/>
        <c:auto val="1"/>
        <c:lblAlgn val="ctr"/>
        <c:lblOffset val="100"/>
        <c:noMultiLvlLbl val="0"/>
      </c:catAx>
      <c:valAx>
        <c:axId val="606719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0672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rawing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B6E79-5906-4DF8-8D81-0533F33290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5662B35-1394-4A56-883B-422B0904E01C}">
      <dgm:prSet/>
      <dgm:spPr/>
      <dgm:t>
        <a:bodyPr/>
        <a:lstStyle/>
        <a:p>
          <a:r>
            <a:rPr lang="zh-CN" dirty="0"/>
            <a:t>引论</a:t>
          </a:r>
          <a:endParaRPr lang="en-US" dirty="0"/>
        </a:p>
      </dgm:t>
    </dgm:pt>
    <dgm:pt modelId="{0FA775C3-0BD3-4D9A-8CF4-5AE255355A37}" cxnId="{5E80F5F5-B7B7-4A3C-9EDC-AA4DFE6CF289}" type="parTrans">
      <dgm:prSet/>
      <dgm:spPr/>
      <dgm:t>
        <a:bodyPr/>
        <a:lstStyle/>
        <a:p>
          <a:endParaRPr lang="en-US"/>
        </a:p>
      </dgm:t>
    </dgm:pt>
    <dgm:pt modelId="{3AD06E52-9172-4AF7-9999-581AA851310B}" cxnId="{5E80F5F5-B7B7-4A3C-9EDC-AA4DFE6CF289}" type="sibTrans">
      <dgm:prSet/>
      <dgm:spPr/>
      <dgm:t>
        <a:bodyPr/>
        <a:lstStyle/>
        <a:p>
          <a:endParaRPr lang="en-US"/>
        </a:p>
      </dgm:t>
    </dgm:pt>
    <dgm:pt modelId="{F6F32B4F-FC39-4C49-8B2E-6BDCA5748685}">
      <dgm:prSet/>
      <dgm:spPr/>
      <dgm:t>
        <a:bodyPr/>
        <a:lstStyle/>
        <a:p>
          <a:r>
            <a:rPr lang="zh-CN" dirty="0"/>
            <a:t>研究方法</a:t>
          </a:r>
          <a:endParaRPr lang="en-US" dirty="0"/>
        </a:p>
      </dgm:t>
    </dgm:pt>
    <dgm:pt modelId="{FED5D641-4086-47E5-BFE8-369E3DB01029}" cxnId="{6207CD95-6447-411C-9759-F3CF2D6A5CC3}" type="parTrans">
      <dgm:prSet/>
      <dgm:spPr/>
      <dgm:t>
        <a:bodyPr/>
        <a:lstStyle/>
        <a:p>
          <a:endParaRPr lang="en-US"/>
        </a:p>
      </dgm:t>
    </dgm:pt>
    <dgm:pt modelId="{B16C6CF7-B96F-41C1-92D2-68FACF7312A8}" cxnId="{6207CD95-6447-411C-9759-F3CF2D6A5CC3}" type="sibTrans">
      <dgm:prSet/>
      <dgm:spPr/>
      <dgm:t>
        <a:bodyPr/>
        <a:lstStyle/>
        <a:p>
          <a:endParaRPr lang="en-US"/>
        </a:p>
      </dgm:t>
    </dgm:pt>
    <dgm:pt modelId="{5299160C-903C-4A11-A360-5D076ABEBFA2}">
      <dgm:prSet/>
      <dgm:spPr/>
      <dgm:t>
        <a:bodyPr/>
        <a:lstStyle/>
        <a:p>
          <a:r>
            <a:rPr lang="zh-CN" dirty="0"/>
            <a:t>特质流派</a:t>
          </a:r>
          <a:endParaRPr lang="en-US" dirty="0"/>
        </a:p>
      </dgm:t>
    </dgm:pt>
    <dgm:pt modelId="{4D7F052B-2667-441B-BEE6-5BAECDC4A146}" cxnId="{253A6EF0-898F-4196-8DB4-0D698ED07585}" type="parTrans">
      <dgm:prSet/>
      <dgm:spPr/>
      <dgm:t>
        <a:bodyPr/>
        <a:lstStyle/>
        <a:p>
          <a:endParaRPr lang="en-US"/>
        </a:p>
      </dgm:t>
    </dgm:pt>
    <dgm:pt modelId="{80FD12E9-93DF-4C99-ADE1-811C806AE5AC}" cxnId="{253A6EF0-898F-4196-8DB4-0D698ED07585}" type="sibTrans">
      <dgm:prSet/>
      <dgm:spPr/>
      <dgm:t>
        <a:bodyPr/>
        <a:lstStyle/>
        <a:p>
          <a:endParaRPr lang="en-US"/>
        </a:p>
      </dgm:t>
    </dgm:pt>
    <dgm:pt modelId="{E4627112-2621-4DE5-9D31-C12BA1B8B180}">
      <dgm:prSet/>
      <dgm:spPr/>
      <dgm:t>
        <a:bodyPr/>
        <a:lstStyle/>
        <a:p>
          <a:r>
            <a:rPr lang="zh-CN" dirty="0"/>
            <a:t>生物学流派</a:t>
          </a:r>
          <a:endParaRPr lang="en-US" dirty="0"/>
        </a:p>
      </dgm:t>
    </dgm:pt>
    <dgm:pt modelId="{DF706C59-F1A7-49E3-8F16-3518373C6003}" cxnId="{6E658853-19B3-4264-80B5-858DD0108CAD}" type="parTrans">
      <dgm:prSet/>
      <dgm:spPr/>
      <dgm:t>
        <a:bodyPr/>
        <a:lstStyle/>
        <a:p>
          <a:endParaRPr lang="en-US"/>
        </a:p>
      </dgm:t>
    </dgm:pt>
    <dgm:pt modelId="{BFFFA654-6D4B-45E0-ADEB-3E92A81580C2}" cxnId="{6E658853-19B3-4264-80B5-858DD0108CAD}" type="sibTrans">
      <dgm:prSet/>
      <dgm:spPr/>
      <dgm:t>
        <a:bodyPr/>
        <a:lstStyle/>
        <a:p>
          <a:endParaRPr lang="en-US"/>
        </a:p>
      </dgm:t>
    </dgm:pt>
    <dgm:pt modelId="{85C9F200-DBC8-4A13-B09D-196A580EA559}">
      <dgm:prSet/>
      <dgm:spPr/>
      <dgm:t>
        <a:bodyPr/>
        <a:lstStyle/>
        <a:p>
          <a:r>
            <a:rPr lang="zh-CN" dirty="0"/>
            <a:t>精神分析</a:t>
          </a:r>
          <a:endParaRPr lang="en-US" dirty="0"/>
        </a:p>
      </dgm:t>
    </dgm:pt>
    <dgm:pt modelId="{C7E939FA-F224-4DCD-9677-4ADD9A76AB00}" cxnId="{EDAAC67F-0D96-4154-91B7-39F358213DF2}" type="parTrans">
      <dgm:prSet/>
      <dgm:spPr/>
      <dgm:t>
        <a:bodyPr/>
        <a:lstStyle/>
        <a:p>
          <a:endParaRPr lang="en-US"/>
        </a:p>
      </dgm:t>
    </dgm:pt>
    <dgm:pt modelId="{95D86A6F-A956-4522-8A3A-B1906BC3D6AC}" cxnId="{EDAAC67F-0D96-4154-91B7-39F358213DF2}" type="sibTrans">
      <dgm:prSet/>
      <dgm:spPr/>
      <dgm:t>
        <a:bodyPr/>
        <a:lstStyle/>
        <a:p>
          <a:endParaRPr lang="en-US"/>
        </a:p>
      </dgm:t>
    </dgm:pt>
    <dgm:pt modelId="{C201B65B-9157-4F90-9E25-4DD4D3B5854A}">
      <dgm:prSet/>
      <dgm:spPr/>
      <dgm:t>
        <a:bodyPr/>
        <a:lstStyle/>
        <a:p>
          <a:r>
            <a:rPr lang="zh-CN" dirty="0"/>
            <a:t>人本主义</a:t>
          </a:r>
          <a:endParaRPr lang="en-US" dirty="0"/>
        </a:p>
      </dgm:t>
    </dgm:pt>
    <dgm:pt modelId="{8CD26C02-6C3D-4CB4-A1D0-21C98431C560}" cxnId="{C90DB2A2-D843-4075-B85F-6CBD0449FDE2}" type="parTrans">
      <dgm:prSet/>
      <dgm:spPr/>
      <dgm:t>
        <a:bodyPr/>
        <a:lstStyle/>
        <a:p>
          <a:endParaRPr lang="en-US"/>
        </a:p>
      </dgm:t>
    </dgm:pt>
    <dgm:pt modelId="{3B8B747A-09CB-4D2A-8B84-F4E0E0CD5D06}" cxnId="{C90DB2A2-D843-4075-B85F-6CBD0449FDE2}" type="sibTrans">
      <dgm:prSet/>
      <dgm:spPr/>
      <dgm:t>
        <a:bodyPr/>
        <a:lstStyle/>
        <a:p>
          <a:endParaRPr lang="en-US"/>
        </a:p>
      </dgm:t>
    </dgm:pt>
    <dgm:pt modelId="{3F6B5709-4368-496E-A336-439231B977AC}">
      <dgm:prSet/>
      <dgm:spPr/>
      <dgm:t>
        <a:bodyPr/>
        <a:lstStyle/>
        <a:p>
          <a:r>
            <a:rPr lang="zh-CN" dirty="0"/>
            <a:t>人格过程</a:t>
          </a:r>
          <a:endParaRPr lang="en-US" dirty="0"/>
        </a:p>
      </dgm:t>
    </dgm:pt>
    <dgm:pt modelId="{48E1011E-25CC-4F00-ABE0-A3699BF5443C}" cxnId="{69C708ED-393D-485B-82F9-1BD0EF72C687}" type="parTrans">
      <dgm:prSet/>
      <dgm:spPr/>
      <dgm:t>
        <a:bodyPr/>
        <a:lstStyle/>
        <a:p>
          <a:endParaRPr lang="en-US"/>
        </a:p>
      </dgm:t>
    </dgm:pt>
    <dgm:pt modelId="{94EF1779-6D58-4FB8-AB0E-3FA71B0E4373}" cxnId="{69C708ED-393D-485B-82F9-1BD0EF72C687}" type="sibTrans">
      <dgm:prSet/>
      <dgm:spPr/>
      <dgm:t>
        <a:bodyPr/>
        <a:lstStyle/>
        <a:p>
          <a:endParaRPr lang="en-US"/>
        </a:p>
      </dgm:t>
    </dgm:pt>
    <dgm:pt modelId="{70D1278D-F302-400E-890A-88BCDCFD8B9C}">
      <dgm:prSet/>
      <dgm:spPr/>
      <dgm:t>
        <a:bodyPr/>
        <a:lstStyle/>
        <a:p>
          <a:r>
            <a:rPr lang="zh-CN" dirty="0"/>
            <a:t>自我</a:t>
          </a:r>
          <a:endParaRPr lang="en-US" dirty="0"/>
        </a:p>
      </dgm:t>
    </dgm:pt>
    <dgm:pt modelId="{D0EC2F25-BDB6-4CCC-A580-753B859492F2}" cxnId="{B19D516A-090A-4C5D-9440-4A1BCAF3EF52}" type="parTrans">
      <dgm:prSet/>
      <dgm:spPr/>
      <dgm:t>
        <a:bodyPr/>
        <a:lstStyle/>
        <a:p>
          <a:endParaRPr lang="en-US"/>
        </a:p>
      </dgm:t>
    </dgm:pt>
    <dgm:pt modelId="{9A0C690B-7116-4D77-B631-7C719D302D74}" cxnId="{B19D516A-090A-4C5D-9440-4A1BCAF3EF52}" type="sibTrans">
      <dgm:prSet/>
      <dgm:spPr/>
      <dgm:t>
        <a:bodyPr/>
        <a:lstStyle/>
        <a:p>
          <a:endParaRPr lang="en-US"/>
        </a:p>
      </dgm:t>
    </dgm:pt>
    <dgm:pt modelId="{800F9187-A4DD-410A-8844-2BEC1F8968B7}">
      <dgm:prSet/>
      <dgm:spPr/>
      <dgm:t>
        <a:bodyPr/>
        <a:lstStyle/>
        <a:p>
          <a:r>
            <a:rPr lang="zh-CN" altLang="en-US" dirty="0"/>
            <a:t>文化差异</a:t>
          </a:r>
          <a:endParaRPr lang="en-US" dirty="0"/>
        </a:p>
      </dgm:t>
    </dgm:pt>
    <dgm:pt modelId="{14821B7F-C600-4B2E-87E7-13A9BD7409DD}" cxnId="{B7BE8F2D-BF8C-4B39-BA55-07C49233DC61}" type="parTrans">
      <dgm:prSet/>
      <dgm:spPr/>
      <dgm:t>
        <a:bodyPr/>
        <a:lstStyle/>
        <a:p>
          <a:endParaRPr lang="zh-CN" altLang="en-US"/>
        </a:p>
      </dgm:t>
    </dgm:pt>
    <dgm:pt modelId="{B44B79DF-1F1A-45C1-B92B-6D290C5609BE}" cxnId="{B7BE8F2D-BF8C-4B39-BA55-07C49233DC61}" type="sibTrans">
      <dgm:prSet/>
      <dgm:spPr/>
      <dgm:t>
        <a:bodyPr/>
        <a:lstStyle/>
        <a:p>
          <a:endParaRPr lang="zh-CN" altLang="en-US"/>
        </a:p>
      </dgm:t>
    </dgm:pt>
    <dgm:pt modelId="{4B163E89-71D2-4628-9978-7564A4D483F2}">
      <dgm:prSet/>
      <dgm:spPr/>
      <dgm:t>
        <a:bodyPr/>
        <a:lstStyle/>
        <a:p>
          <a:r>
            <a:rPr lang="zh-CN" altLang="en-US" dirty="0"/>
            <a:t>应用人格心理学</a:t>
          </a:r>
          <a:endParaRPr lang="en-US" dirty="0"/>
        </a:p>
      </dgm:t>
    </dgm:pt>
    <dgm:pt modelId="{64D6F7B1-182B-4E56-833C-A0B295C29474}" cxnId="{2BDF023C-F708-4F01-994E-B7072F677DD9}" type="parTrans">
      <dgm:prSet/>
      <dgm:spPr/>
      <dgm:t>
        <a:bodyPr/>
        <a:lstStyle/>
        <a:p>
          <a:endParaRPr lang="zh-CN" altLang="en-US"/>
        </a:p>
      </dgm:t>
    </dgm:pt>
    <dgm:pt modelId="{F1A5721B-FE7F-4572-AB64-D8B32CBCFFA4}" cxnId="{2BDF023C-F708-4F01-994E-B7072F677DD9}" type="sibTrans">
      <dgm:prSet/>
      <dgm:spPr/>
      <dgm:t>
        <a:bodyPr/>
        <a:lstStyle/>
        <a:p>
          <a:endParaRPr lang="zh-CN" altLang="en-US"/>
        </a:p>
      </dgm:t>
    </dgm:pt>
    <dgm:pt modelId="{03385213-F87E-4719-85D1-70B1CA7F4130}">
      <dgm:prSet/>
      <dgm:spPr/>
      <dgm:t>
        <a:bodyPr/>
        <a:lstStyle/>
        <a:p>
          <a:r>
            <a:rPr lang="zh-CN" altLang="en-US" dirty="0"/>
            <a:t>第三部分 专题</a:t>
          </a:r>
          <a:endParaRPr lang="en-US" dirty="0"/>
        </a:p>
      </dgm:t>
    </dgm:pt>
    <dgm:pt modelId="{B2B925B8-A5B3-40D8-9AE9-1DB0552A9708}" cxnId="{8F925995-2D87-4397-9ABC-D95C19AEFB4E}" type="parTrans">
      <dgm:prSet/>
      <dgm:spPr/>
      <dgm:t>
        <a:bodyPr/>
        <a:lstStyle/>
        <a:p>
          <a:endParaRPr lang="zh-CN" altLang="en-US"/>
        </a:p>
      </dgm:t>
    </dgm:pt>
    <dgm:pt modelId="{9946A804-49E3-4905-8668-4920AABE267D}" cxnId="{8F925995-2D87-4397-9ABC-D95C19AEFB4E}" type="sibTrans">
      <dgm:prSet/>
      <dgm:spPr/>
      <dgm:t>
        <a:bodyPr/>
        <a:lstStyle/>
        <a:p>
          <a:endParaRPr lang="zh-CN" altLang="en-US"/>
        </a:p>
      </dgm:t>
    </dgm:pt>
    <dgm:pt modelId="{15A07324-8B7A-47B7-AE8C-558F328E05F9}">
      <dgm:prSet/>
      <dgm:spPr/>
      <dgm:t>
        <a:bodyPr/>
        <a:lstStyle/>
        <a:p>
          <a:r>
            <a:rPr lang="zh-CN" altLang="en-US" dirty="0"/>
            <a:t>行为主义</a:t>
          </a:r>
          <a:endParaRPr lang="en-US" dirty="0"/>
        </a:p>
      </dgm:t>
    </dgm:pt>
    <dgm:pt modelId="{205C9A49-9301-4B53-A012-8D9AFF5FB1FE}" cxnId="{5055D2DB-5DDE-48A4-A542-353BA6979487}" type="parTrans">
      <dgm:prSet/>
      <dgm:spPr/>
      <dgm:t>
        <a:bodyPr/>
        <a:lstStyle/>
        <a:p>
          <a:endParaRPr lang="zh-CN" altLang="en-US"/>
        </a:p>
      </dgm:t>
    </dgm:pt>
    <dgm:pt modelId="{7E64F5DF-22A7-47BB-B4FB-77E492E397CB}" cxnId="{5055D2DB-5DDE-48A4-A542-353BA6979487}" type="sibTrans">
      <dgm:prSet/>
      <dgm:spPr/>
      <dgm:t>
        <a:bodyPr/>
        <a:lstStyle/>
        <a:p>
          <a:endParaRPr lang="zh-CN" altLang="en-US"/>
        </a:p>
      </dgm:t>
    </dgm:pt>
    <dgm:pt modelId="{0D567B61-859C-4FB3-9990-536E80966903}">
      <dgm:prSet/>
      <dgm:spPr/>
      <dgm:t>
        <a:bodyPr/>
        <a:lstStyle/>
        <a:p>
          <a:r>
            <a:rPr lang="zh-CN" altLang="en-US" dirty="0"/>
            <a:t>第二部分 主要流派</a:t>
          </a:r>
          <a:endParaRPr lang="en-US" dirty="0"/>
        </a:p>
      </dgm:t>
    </dgm:pt>
    <dgm:pt modelId="{702FCE2F-5F5B-4F2D-9720-6BF3ACAD53DD}" cxnId="{4A1B9B66-A6E2-4D49-B2B4-200CB5DB3EEC}" type="parTrans">
      <dgm:prSet/>
      <dgm:spPr/>
      <dgm:t>
        <a:bodyPr/>
        <a:lstStyle/>
        <a:p>
          <a:endParaRPr lang="zh-CN" altLang="en-US"/>
        </a:p>
      </dgm:t>
    </dgm:pt>
    <dgm:pt modelId="{5083BE9D-4CC5-4868-A7C3-6FC98AA232F6}" cxnId="{4A1B9B66-A6E2-4D49-B2B4-200CB5DB3EEC}" type="sibTrans">
      <dgm:prSet/>
      <dgm:spPr/>
      <dgm:t>
        <a:bodyPr/>
        <a:lstStyle/>
        <a:p>
          <a:endParaRPr lang="zh-CN" altLang="en-US"/>
        </a:p>
      </dgm:t>
    </dgm:pt>
    <dgm:pt modelId="{AF707901-DB32-4B55-99A4-5B0AEE5B8C85}">
      <dgm:prSet/>
      <dgm:spPr/>
      <dgm:t>
        <a:bodyPr/>
        <a:lstStyle/>
        <a:p>
          <a:r>
            <a:rPr lang="zh-CN" altLang="en-US" dirty="0"/>
            <a:t>第一部分 学科基础</a:t>
          </a:r>
          <a:endParaRPr lang="en-US" dirty="0"/>
        </a:p>
      </dgm:t>
    </dgm:pt>
    <dgm:pt modelId="{5E5EF10A-7A7F-4AAF-B8D6-06BFCDE2BF2D}" cxnId="{89BEEF07-0C64-42D5-98AD-9B5E80950FAA}" type="parTrans">
      <dgm:prSet/>
      <dgm:spPr/>
      <dgm:t>
        <a:bodyPr/>
        <a:lstStyle/>
        <a:p>
          <a:endParaRPr lang="zh-CN" altLang="en-US"/>
        </a:p>
      </dgm:t>
    </dgm:pt>
    <dgm:pt modelId="{21BD21C2-8E14-453D-965F-885BFFBCF2DF}" cxnId="{89BEEF07-0C64-42D5-98AD-9B5E80950FAA}" type="sibTrans">
      <dgm:prSet/>
      <dgm:spPr/>
      <dgm:t>
        <a:bodyPr/>
        <a:lstStyle/>
        <a:p>
          <a:endParaRPr lang="zh-CN" altLang="en-US"/>
        </a:p>
      </dgm:t>
    </dgm:pt>
    <dgm:pt modelId="{8491070D-F3FC-409C-A374-C7805D14633D}">
      <dgm:prSet/>
      <dgm:spPr/>
      <dgm:t>
        <a:bodyPr/>
        <a:lstStyle/>
        <a:p>
          <a:r>
            <a:rPr lang="zh-CN"/>
            <a:t>人格障碍</a:t>
          </a:r>
          <a:endParaRPr lang="en-US" dirty="0"/>
        </a:p>
      </dgm:t>
    </dgm:pt>
    <dgm:pt modelId="{9C28ABBA-2E35-4BCB-9721-06E5B1D9B5A5}" cxnId="{4A42BDDA-1690-4099-B659-9D0A9A5C97DF}" type="parTrans">
      <dgm:prSet/>
      <dgm:spPr/>
      <dgm:t>
        <a:bodyPr/>
        <a:lstStyle/>
        <a:p>
          <a:endParaRPr lang="zh-CN" altLang="en-US"/>
        </a:p>
      </dgm:t>
    </dgm:pt>
    <dgm:pt modelId="{D277151F-543C-453B-A24B-2B8C85C5E98B}" cxnId="{4A42BDDA-1690-4099-B659-9D0A9A5C97DF}" type="sibTrans">
      <dgm:prSet/>
      <dgm:spPr/>
      <dgm:t>
        <a:bodyPr/>
        <a:lstStyle/>
        <a:p>
          <a:endParaRPr lang="zh-CN" altLang="en-US"/>
        </a:p>
      </dgm:t>
    </dgm:pt>
    <dgm:pt modelId="{755705F3-FAD5-4A4A-9E37-09B0C9A8D117}" type="pres">
      <dgm:prSet presAssocID="{372B6E79-5906-4DF8-8D81-0533F332908A}" presName="linear" presStyleCnt="0">
        <dgm:presLayoutVars>
          <dgm:animLvl val="lvl"/>
          <dgm:resizeHandles val="exact"/>
        </dgm:presLayoutVars>
      </dgm:prSet>
      <dgm:spPr/>
    </dgm:pt>
    <dgm:pt modelId="{AD725CF3-AF3B-4CAC-9C79-DAF7967F5AB6}" type="pres">
      <dgm:prSet presAssocID="{AF707901-DB32-4B55-99A4-5B0AEE5B8C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E3E6FA-C430-41FD-88DB-768B62338D2C}" type="pres">
      <dgm:prSet presAssocID="{AF707901-DB32-4B55-99A4-5B0AEE5B8C85}" presName="childText" presStyleLbl="revTx" presStyleIdx="0" presStyleCnt="3">
        <dgm:presLayoutVars>
          <dgm:bulletEnabled val="1"/>
        </dgm:presLayoutVars>
      </dgm:prSet>
      <dgm:spPr/>
    </dgm:pt>
    <dgm:pt modelId="{4093343A-67DE-4B3C-A20D-4D6311E798D9}" type="pres">
      <dgm:prSet presAssocID="{0D567B61-859C-4FB3-9990-536E809669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FBD275D-0D1F-48B8-A60E-A5FF37EE01F8}" type="pres">
      <dgm:prSet presAssocID="{0D567B61-859C-4FB3-9990-536E80966903}" presName="childText" presStyleLbl="revTx" presStyleIdx="1" presStyleCnt="3">
        <dgm:presLayoutVars>
          <dgm:bulletEnabled val="1"/>
        </dgm:presLayoutVars>
      </dgm:prSet>
      <dgm:spPr/>
    </dgm:pt>
    <dgm:pt modelId="{E9F7BBDE-686B-426C-B551-560BF7BE55C1}" type="pres">
      <dgm:prSet presAssocID="{03385213-F87E-4719-85D1-70B1CA7F413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81633F5-2F95-4879-9F5A-0FD4F0E7A061}" type="pres">
      <dgm:prSet presAssocID="{03385213-F87E-4719-85D1-70B1CA7F413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9BEEF07-0C64-42D5-98AD-9B5E80950FAA}" srcId="{372B6E79-5906-4DF8-8D81-0533F332908A}" destId="{AF707901-DB32-4B55-99A4-5B0AEE5B8C85}" srcOrd="0" destOrd="0" parTransId="{5E5EF10A-7A7F-4AAF-B8D6-06BFCDE2BF2D}" sibTransId="{21BD21C2-8E14-453D-965F-885BFFBCF2DF}"/>
    <dgm:cxn modelId="{17D8D11A-E475-499E-945D-860A0D28A266}" type="presOf" srcId="{5299160C-903C-4A11-A360-5D076ABEBFA2}" destId="{4FBD275D-0D1F-48B8-A60E-A5FF37EE01F8}" srcOrd="0" destOrd="0" presId="urn:microsoft.com/office/officeart/2005/8/layout/vList2"/>
    <dgm:cxn modelId="{B7BE8F2D-BF8C-4B39-BA55-07C49233DC61}" srcId="{03385213-F87E-4719-85D1-70B1CA7F4130}" destId="{800F9187-A4DD-410A-8844-2BEC1F8968B7}" srcOrd="2" destOrd="0" parTransId="{14821B7F-C600-4B2E-87E7-13A9BD7409DD}" sibTransId="{B44B79DF-1F1A-45C1-B92B-6D290C5609BE}"/>
    <dgm:cxn modelId="{A50A3B30-32B8-4386-952A-156998F9A060}" type="presOf" srcId="{C201B65B-9157-4F90-9E25-4DD4D3B5854A}" destId="{4FBD275D-0D1F-48B8-A60E-A5FF37EE01F8}" srcOrd="0" destOrd="3" presId="urn:microsoft.com/office/officeart/2005/8/layout/vList2"/>
    <dgm:cxn modelId="{539C493B-A222-45BC-86FB-F39077273765}" type="presOf" srcId="{15A07324-8B7A-47B7-AE8C-558F328E05F9}" destId="{4FBD275D-0D1F-48B8-A60E-A5FF37EE01F8}" srcOrd="0" destOrd="4" presId="urn:microsoft.com/office/officeart/2005/8/layout/vList2"/>
    <dgm:cxn modelId="{2BDF023C-F708-4F01-994E-B7072F677DD9}" srcId="{03385213-F87E-4719-85D1-70B1CA7F4130}" destId="{4B163E89-71D2-4628-9978-7564A4D483F2}" srcOrd="4" destOrd="0" parTransId="{64D6F7B1-182B-4E56-833C-A0B295C29474}" sibTransId="{F1A5721B-FE7F-4572-AB64-D8B32CBCFFA4}"/>
    <dgm:cxn modelId="{AB8BF664-C0DB-48AB-AF22-C7DD1776F3C7}" type="presOf" srcId="{372B6E79-5906-4DF8-8D81-0533F332908A}" destId="{755705F3-FAD5-4A4A-9E37-09B0C9A8D117}" srcOrd="0" destOrd="0" presId="urn:microsoft.com/office/officeart/2005/8/layout/vList2"/>
    <dgm:cxn modelId="{4A1B9B66-A6E2-4D49-B2B4-200CB5DB3EEC}" srcId="{372B6E79-5906-4DF8-8D81-0533F332908A}" destId="{0D567B61-859C-4FB3-9990-536E80966903}" srcOrd="1" destOrd="0" parTransId="{702FCE2F-5F5B-4F2D-9720-6BF3ACAD53DD}" sibTransId="{5083BE9D-4CC5-4868-A7C3-6FC98AA232F6}"/>
    <dgm:cxn modelId="{B1118E69-32E7-439C-9DFC-A06B6821D0B3}" type="presOf" srcId="{70D1278D-F302-400E-890A-88BCDCFD8B9C}" destId="{681633F5-2F95-4879-9F5A-0FD4F0E7A061}" srcOrd="0" destOrd="1" presId="urn:microsoft.com/office/officeart/2005/8/layout/vList2"/>
    <dgm:cxn modelId="{B19D516A-090A-4C5D-9440-4A1BCAF3EF52}" srcId="{03385213-F87E-4719-85D1-70B1CA7F4130}" destId="{70D1278D-F302-400E-890A-88BCDCFD8B9C}" srcOrd="1" destOrd="0" parTransId="{D0EC2F25-BDB6-4CCC-A580-753B859492F2}" sibTransId="{9A0C690B-7116-4D77-B631-7C719D302D74}"/>
    <dgm:cxn modelId="{6E658853-19B3-4264-80B5-858DD0108CAD}" srcId="{0D567B61-859C-4FB3-9990-536E80966903}" destId="{E4627112-2621-4DE5-9D31-C12BA1B8B180}" srcOrd="1" destOrd="0" parTransId="{DF706C59-F1A7-49E3-8F16-3518373C6003}" sibTransId="{BFFFA654-6D4B-45E0-ADEB-3E92A81580C2}"/>
    <dgm:cxn modelId="{8053227C-C0E8-4F61-929B-CFFD1E0E7630}" type="presOf" srcId="{800F9187-A4DD-410A-8844-2BEC1F8968B7}" destId="{681633F5-2F95-4879-9F5A-0FD4F0E7A061}" srcOrd="0" destOrd="2" presId="urn:microsoft.com/office/officeart/2005/8/layout/vList2"/>
    <dgm:cxn modelId="{13B5867D-486D-497A-8BEB-4EB8EB333521}" type="presOf" srcId="{95662B35-1394-4A56-883B-422B0904E01C}" destId="{55E3E6FA-C430-41FD-88DB-768B62338D2C}" srcOrd="0" destOrd="0" presId="urn:microsoft.com/office/officeart/2005/8/layout/vList2"/>
    <dgm:cxn modelId="{EDAAC67F-0D96-4154-91B7-39F358213DF2}" srcId="{0D567B61-859C-4FB3-9990-536E80966903}" destId="{85C9F200-DBC8-4A13-B09D-196A580EA559}" srcOrd="2" destOrd="0" parTransId="{C7E939FA-F224-4DCD-9677-4ADD9A76AB00}" sibTransId="{95D86A6F-A956-4522-8A3A-B1906BC3D6AC}"/>
    <dgm:cxn modelId="{7988C686-1538-413A-BB03-4E07E177405A}" type="presOf" srcId="{85C9F200-DBC8-4A13-B09D-196A580EA559}" destId="{4FBD275D-0D1F-48B8-A60E-A5FF37EE01F8}" srcOrd="0" destOrd="2" presId="urn:microsoft.com/office/officeart/2005/8/layout/vList2"/>
    <dgm:cxn modelId="{2B8C538C-1AFD-4F7A-A53A-C651B6341FA5}" type="presOf" srcId="{AF707901-DB32-4B55-99A4-5B0AEE5B8C85}" destId="{AD725CF3-AF3B-4CAC-9C79-DAF7967F5AB6}" srcOrd="0" destOrd="0" presId="urn:microsoft.com/office/officeart/2005/8/layout/vList2"/>
    <dgm:cxn modelId="{3E7BC494-03E0-41FE-B419-320A7DCB6147}" type="presOf" srcId="{8491070D-F3FC-409C-A374-C7805D14633D}" destId="{681633F5-2F95-4879-9F5A-0FD4F0E7A061}" srcOrd="0" destOrd="3" presId="urn:microsoft.com/office/officeart/2005/8/layout/vList2"/>
    <dgm:cxn modelId="{8F925995-2D87-4397-9ABC-D95C19AEFB4E}" srcId="{372B6E79-5906-4DF8-8D81-0533F332908A}" destId="{03385213-F87E-4719-85D1-70B1CA7F4130}" srcOrd="2" destOrd="0" parTransId="{B2B925B8-A5B3-40D8-9AE9-1DB0552A9708}" sibTransId="{9946A804-49E3-4905-8668-4920AABE267D}"/>
    <dgm:cxn modelId="{6207CD95-6447-411C-9759-F3CF2D6A5CC3}" srcId="{AF707901-DB32-4B55-99A4-5B0AEE5B8C85}" destId="{F6F32B4F-FC39-4C49-8B2E-6BDCA5748685}" srcOrd="1" destOrd="0" parTransId="{FED5D641-4086-47E5-BFE8-369E3DB01029}" sibTransId="{B16C6CF7-B96F-41C1-92D2-68FACF7312A8}"/>
    <dgm:cxn modelId="{DC33C797-EF7D-40D4-8EAE-94DB181C2E8F}" type="presOf" srcId="{0D567B61-859C-4FB3-9990-536E80966903}" destId="{4093343A-67DE-4B3C-A20D-4D6311E798D9}" srcOrd="0" destOrd="0" presId="urn:microsoft.com/office/officeart/2005/8/layout/vList2"/>
    <dgm:cxn modelId="{303A80A2-959A-46E7-B03D-20E6A8D3F59B}" type="presOf" srcId="{E4627112-2621-4DE5-9D31-C12BA1B8B180}" destId="{4FBD275D-0D1F-48B8-A60E-A5FF37EE01F8}" srcOrd="0" destOrd="1" presId="urn:microsoft.com/office/officeart/2005/8/layout/vList2"/>
    <dgm:cxn modelId="{C90DB2A2-D843-4075-B85F-6CBD0449FDE2}" srcId="{0D567B61-859C-4FB3-9990-536E80966903}" destId="{C201B65B-9157-4F90-9E25-4DD4D3B5854A}" srcOrd="3" destOrd="0" parTransId="{8CD26C02-6C3D-4CB4-A1D0-21C98431C560}" sibTransId="{3B8B747A-09CB-4D2A-8B84-F4E0E0CD5D06}"/>
    <dgm:cxn modelId="{BE8A92A5-9E79-4F25-9EF7-99C1F181BDF6}" type="presOf" srcId="{03385213-F87E-4719-85D1-70B1CA7F4130}" destId="{E9F7BBDE-686B-426C-B551-560BF7BE55C1}" srcOrd="0" destOrd="0" presId="urn:microsoft.com/office/officeart/2005/8/layout/vList2"/>
    <dgm:cxn modelId="{E955EDB3-65C5-4DCA-A3BE-AA8008FDA104}" type="presOf" srcId="{F6F32B4F-FC39-4C49-8B2E-6BDCA5748685}" destId="{55E3E6FA-C430-41FD-88DB-768B62338D2C}" srcOrd="0" destOrd="1" presId="urn:microsoft.com/office/officeart/2005/8/layout/vList2"/>
    <dgm:cxn modelId="{09C557D4-A1DA-4D8C-8B5D-8D9012B8F442}" type="presOf" srcId="{3F6B5709-4368-496E-A336-439231B977AC}" destId="{681633F5-2F95-4879-9F5A-0FD4F0E7A061}" srcOrd="0" destOrd="0" presId="urn:microsoft.com/office/officeart/2005/8/layout/vList2"/>
    <dgm:cxn modelId="{BDABDED7-AA50-416A-9C9D-3762203FD482}" type="presOf" srcId="{4B163E89-71D2-4628-9978-7564A4D483F2}" destId="{681633F5-2F95-4879-9F5A-0FD4F0E7A061}" srcOrd="0" destOrd="4" presId="urn:microsoft.com/office/officeart/2005/8/layout/vList2"/>
    <dgm:cxn modelId="{4A42BDDA-1690-4099-B659-9D0A9A5C97DF}" srcId="{03385213-F87E-4719-85D1-70B1CA7F4130}" destId="{8491070D-F3FC-409C-A374-C7805D14633D}" srcOrd="3" destOrd="0" parTransId="{9C28ABBA-2E35-4BCB-9721-06E5B1D9B5A5}" sibTransId="{D277151F-543C-453B-A24B-2B8C85C5E98B}"/>
    <dgm:cxn modelId="{5055D2DB-5DDE-48A4-A542-353BA6979487}" srcId="{0D567B61-859C-4FB3-9990-536E80966903}" destId="{15A07324-8B7A-47B7-AE8C-558F328E05F9}" srcOrd="4" destOrd="0" parTransId="{205C9A49-9301-4B53-A012-8D9AFF5FB1FE}" sibTransId="{7E64F5DF-22A7-47BB-B4FB-77E492E397CB}"/>
    <dgm:cxn modelId="{69C708ED-393D-485B-82F9-1BD0EF72C687}" srcId="{03385213-F87E-4719-85D1-70B1CA7F4130}" destId="{3F6B5709-4368-496E-A336-439231B977AC}" srcOrd="0" destOrd="0" parTransId="{48E1011E-25CC-4F00-ABE0-A3699BF5443C}" sibTransId="{94EF1779-6D58-4FB8-AB0E-3FA71B0E4373}"/>
    <dgm:cxn modelId="{253A6EF0-898F-4196-8DB4-0D698ED07585}" srcId="{0D567B61-859C-4FB3-9990-536E80966903}" destId="{5299160C-903C-4A11-A360-5D076ABEBFA2}" srcOrd="0" destOrd="0" parTransId="{4D7F052B-2667-441B-BEE6-5BAECDC4A146}" sibTransId="{80FD12E9-93DF-4C99-ADE1-811C806AE5AC}"/>
    <dgm:cxn modelId="{5E80F5F5-B7B7-4A3C-9EDC-AA4DFE6CF289}" srcId="{AF707901-DB32-4B55-99A4-5B0AEE5B8C85}" destId="{95662B35-1394-4A56-883B-422B0904E01C}" srcOrd="0" destOrd="0" parTransId="{0FA775C3-0BD3-4D9A-8CF4-5AE255355A37}" sibTransId="{3AD06E52-9172-4AF7-9999-581AA851310B}"/>
    <dgm:cxn modelId="{B42E69A0-B940-4898-9E75-47AFABCF6DBC}" type="presParOf" srcId="{755705F3-FAD5-4A4A-9E37-09B0C9A8D117}" destId="{AD725CF3-AF3B-4CAC-9C79-DAF7967F5AB6}" srcOrd="0" destOrd="0" presId="urn:microsoft.com/office/officeart/2005/8/layout/vList2"/>
    <dgm:cxn modelId="{41C1F14B-48B7-4777-9BC8-1292E30D45A2}" type="presParOf" srcId="{755705F3-FAD5-4A4A-9E37-09B0C9A8D117}" destId="{55E3E6FA-C430-41FD-88DB-768B62338D2C}" srcOrd="1" destOrd="0" presId="urn:microsoft.com/office/officeart/2005/8/layout/vList2"/>
    <dgm:cxn modelId="{6B7978FC-F1DF-44A1-8D13-D169F99E39C3}" type="presParOf" srcId="{755705F3-FAD5-4A4A-9E37-09B0C9A8D117}" destId="{4093343A-67DE-4B3C-A20D-4D6311E798D9}" srcOrd="2" destOrd="0" presId="urn:microsoft.com/office/officeart/2005/8/layout/vList2"/>
    <dgm:cxn modelId="{A31C77F2-8C36-4800-85B2-CDEA3AFDA9F1}" type="presParOf" srcId="{755705F3-FAD5-4A4A-9E37-09B0C9A8D117}" destId="{4FBD275D-0D1F-48B8-A60E-A5FF37EE01F8}" srcOrd="3" destOrd="0" presId="urn:microsoft.com/office/officeart/2005/8/layout/vList2"/>
    <dgm:cxn modelId="{F393C98D-2AC0-40B2-8AFA-4EB6918927CF}" type="presParOf" srcId="{755705F3-FAD5-4A4A-9E37-09B0C9A8D117}" destId="{E9F7BBDE-686B-426C-B551-560BF7BE55C1}" srcOrd="4" destOrd="0" presId="urn:microsoft.com/office/officeart/2005/8/layout/vList2"/>
    <dgm:cxn modelId="{9630E9F1-AAA2-41BC-A63A-83E7D3511C26}" type="presParOf" srcId="{755705F3-FAD5-4A4A-9E37-09B0C9A8D117}" destId="{681633F5-2F95-4879-9F5A-0FD4F0E7A06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642B5-B73B-4181-A96D-4B0652F3FB7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AA18618-1BDC-4B02-9C0C-5E880238DD5C}">
      <dgm:prSet custT="1"/>
      <dgm:spPr/>
      <dgm:t>
        <a:bodyPr/>
        <a:lstStyle/>
        <a:p>
          <a:r>
            <a:rPr lang="zh-CN" sz="4800" dirty="0"/>
            <a:t>气质（</a:t>
          </a:r>
          <a:r>
            <a:rPr lang="en-US" sz="4800" dirty="0"/>
            <a:t>temperament</a:t>
          </a:r>
          <a:r>
            <a:rPr lang="zh-CN" sz="4800" dirty="0"/>
            <a:t>）</a:t>
          </a:r>
          <a:endParaRPr lang="en-US" sz="4800" dirty="0"/>
        </a:p>
      </dgm:t>
    </dgm:pt>
    <dgm:pt modelId="{A69869B8-F577-436A-BAE4-BABA85263EDD}" cxnId="{1196A466-AC0E-40B4-AA96-EDB9452458A7}" type="parTrans">
      <dgm:prSet/>
      <dgm:spPr/>
      <dgm:t>
        <a:bodyPr/>
        <a:lstStyle/>
        <a:p>
          <a:endParaRPr lang="en-US"/>
        </a:p>
      </dgm:t>
    </dgm:pt>
    <dgm:pt modelId="{CF860E49-2733-47DC-8831-7C585ACB10F5}" cxnId="{1196A466-AC0E-40B4-AA96-EDB9452458A7}" type="sibTrans">
      <dgm:prSet/>
      <dgm:spPr/>
      <dgm:t>
        <a:bodyPr/>
        <a:lstStyle/>
        <a:p>
          <a:endParaRPr lang="en-US"/>
        </a:p>
      </dgm:t>
    </dgm:pt>
    <dgm:pt modelId="{A22E90C0-163F-4D7F-A3F9-EA1AFD3C36D4}">
      <dgm:prSet custT="1"/>
      <dgm:spPr/>
      <dgm:t>
        <a:bodyPr/>
        <a:lstStyle/>
        <a:p>
          <a:r>
            <a:rPr lang="zh-CN" sz="4800" dirty="0"/>
            <a:t>品格（</a:t>
          </a:r>
          <a:r>
            <a:rPr lang="en-US" sz="4800" dirty="0"/>
            <a:t>character</a:t>
          </a:r>
          <a:r>
            <a:rPr lang="zh-CN" sz="4800" dirty="0"/>
            <a:t>）</a:t>
          </a:r>
          <a:endParaRPr lang="en-US" sz="4800" dirty="0"/>
        </a:p>
      </dgm:t>
    </dgm:pt>
    <dgm:pt modelId="{31BAD7FD-8234-4FB5-9B94-46DEE90061FD}" cxnId="{AB387F16-F6C7-4869-9BA6-359E44EA0FD1}" type="parTrans">
      <dgm:prSet/>
      <dgm:spPr/>
      <dgm:t>
        <a:bodyPr/>
        <a:lstStyle/>
        <a:p>
          <a:endParaRPr lang="en-US"/>
        </a:p>
      </dgm:t>
    </dgm:pt>
    <dgm:pt modelId="{9F7F77B0-9B2E-4819-82A9-FF0FCAC42F2D}" cxnId="{AB387F16-F6C7-4869-9BA6-359E44EA0FD1}" type="sibTrans">
      <dgm:prSet/>
      <dgm:spPr/>
      <dgm:t>
        <a:bodyPr/>
        <a:lstStyle/>
        <a:p>
          <a:endParaRPr lang="en-US"/>
        </a:p>
      </dgm:t>
    </dgm:pt>
    <dgm:pt modelId="{A2CFF0B3-549E-45EB-94F8-FF3AE4BCB70A}" type="pres">
      <dgm:prSet presAssocID="{E1B642B5-B73B-4181-A96D-4B0652F3FB78}" presName="linear" presStyleCnt="0">
        <dgm:presLayoutVars>
          <dgm:animLvl val="lvl"/>
          <dgm:resizeHandles val="exact"/>
        </dgm:presLayoutVars>
      </dgm:prSet>
      <dgm:spPr/>
    </dgm:pt>
    <dgm:pt modelId="{2BB6E40F-28C7-4F06-B803-7D98DF5D5E00}" type="pres">
      <dgm:prSet presAssocID="{EAA18618-1BDC-4B02-9C0C-5E880238DD5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5505C0F-D523-459C-99A6-E5C98642F8A6}" type="pres">
      <dgm:prSet presAssocID="{CF860E49-2733-47DC-8831-7C585ACB10F5}" presName="spacer" presStyleCnt="0"/>
      <dgm:spPr/>
    </dgm:pt>
    <dgm:pt modelId="{A88FE541-B1F9-4253-96D6-C1E9AE7AD6D5}" type="pres">
      <dgm:prSet presAssocID="{A22E90C0-163F-4D7F-A3F9-EA1AFD3C36D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B387F16-F6C7-4869-9BA6-359E44EA0FD1}" srcId="{E1B642B5-B73B-4181-A96D-4B0652F3FB78}" destId="{A22E90C0-163F-4D7F-A3F9-EA1AFD3C36D4}" srcOrd="1" destOrd="0" parTransId="{31BAD7FD-8234-4FB5-9B94-46DEE90061FD}" sibTransId="{9F7F77B0-9B2E-4819-82A9-FF0FCAC42F2D}"/>
    <dgm:cxn modelId="{BC83D73C-E798-4C99-9685-A608D565F14F}" type="presOf" srcId="{E1B642B5-B73B-4181-A96D-4B0652F3FB78}" destId="{A2CFF0B3-549E-45EB-94F8-FF3AE4BCB70A}" srcOrd="0" destOrd="0" presId="urn:microsoft.com/office/officeart/2005/8/layout/vList2"/>
    <dgm:cxn modelId="{1196A466-AC0E-40B4-AA96-EDB9452458A7}" srcId="{E1B642B5-B73B-4181-A96D-4B0652F3FB78}" destId="{EAA18618-1BDC-4B02-9C0C-5E880238DD5C}" srcOrd="0" destOrd="0" parTransId="{A69869B8-F577-436A-BAE4-BABA85263EDD}" sibTransId="{CF860E49-2733-47DC-8831-7C585ACB10F5}"/>
    <dgm:cxn modelId="{9782AD4B-1B96-4FA9-ADB0-79A97F11BC16}" type="presOf" srcId="{A22E90C0-163F-4D7F-A3F9-EA1AFD3C36D4}" destId="{A88FE541-B1F9-4253-96D6-C1E9AE7AD6D5}" srcOrd="0" destOrd="0" presId="urn:microsoft.com/office/officeart/2005/8/layout/vList2"/>
    <dgm:cxn modelId="{CC9ACCEF-2438-422F-B9B6-1F60BB1D1158}" type="presOf" srcId="{EAA18618-1BDC-4B02-9C0C-5E880238DD5C}" destId="{2BB6E40F-28C7-4F06-B803-7D98DF5D5E00}" srcOrd="0" destOrd="0" presId="urn:microsoft.com/office/officeart/2005/8/layout/vList2"/>
    <dgm:cxn modelId="{4A672521-E7E1-4021-B9FF-BC203C541118}" type="presParOf" srcId="{A2CFF0B3-549E-45EB-94F8-FF3AE4BCB70A}" destId="{2BB6E40F-28C7-4F06-B803-7D98DF5D5E00}" srcOrd="0" destOrd="0" presId="urn:microsoft.com/office/officeart/2005/8/layout/vList2"/>
    <dgm:cxn modelId="{A0C153DA-89B6-4D3C-874C-7DC56AD7F238}" type="presParOf" srcId="{A2CFF0B3-549E-45EB-94F8-FF3AE4BCB70A}" destId="{B5505C0F-D523-459C-99A6-E5C98642F8A6}" srcOrd="1" destOrd="0" presId="urn:microsoft.com/office/officeart/2005/8/layout/vList2"/>
    <dgm:cxn modelId="{F911032D-D3AC-49C1-8EF3-8E26D373D899}" type="presParOf" srcId="{A2CFF0B3-549E-45EB-94F8-FF3AE4BCB70A}" destId="{A88FE541-B1F9-4253-96D6-C1E9AE7AD6D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80B41D-3B24-468E-93ED-282D1E9B7D5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0954FD-AD5A-45E7-8D8B-BA3819A385BC}">
      <dgm:prSet/>
      <dgm:spPr/>
      <dgm:t>
        <a:bodyPr/>
        <a:lstStyle/>
        <a:p>
          <a:r>
            <a:rPr lang="zh-CN"/>
            <a:t>人格结构</a:t>
          </a:r>
          <a:endParaRPr lang="en-US"/>
        </a:p>
      </dgm:t>
    </dgm:pt>
    <dgm:pt modelId="{C6B496CF-3975-4088-939F-9B6D55A3FDC7}" cxnId="{65672FB9-DF99-462D-9606-D3444569C82B}" type="parTrans">
      <dgm:prSet/>
      <dgm:spPr/>
      <dgm:t>
        <a:bodyPr/>
        <a:lstStyle/>
        <a:p>
          <a:endParaRPr lang="en-US"/>
        </a:p>
      </dgm:t>
    </dgm:pt>
    <dgm:pt modelId="{D44FFAF1-1289-4825-A7EC-0B082B41EE2C}" cxnId="{65672FB9-DF99-462D-9606-D3444569C82B}" type="sibTrans">
      <dgm:prSet/>
      <dgm:spPr/>
      <dgm:t>
        <a:bodyPr/>
        <a:lstStyle/>
        <a:p>
          <a:endParaRPr lang="en-US"/>
        </a:p>
      </dgm:t>
    </dgm:pt>
    <dgm:pt modelId="{31948B68-FA02-4C37-A4CA-5788183E1339}">
      <dgm:prSet/>
      <dgm:spPr/>
      <dgm:t>
        <a:bodyPr/>
        <a:lstStyle/>
        <a:p>
          <a:r>
            <a:rPr lang="zh-CN"/>
            <a:t>人格过程</a:t>
          </a:r>
          <a:endParaRPr lang="en-US"/>
        </a:p>
      </dgm:t>
    </dgm:pt>
    <dgm:pt modelId="{F995F4AC-CAEB-4A7B-8674-87A81A293E97}" cxnId="{1DA5561F-BF9E-492C-8050-28F4DD5981C5}" type="parTrans">
      <dgm:prSet/>
      <dgm:spPr/>
      <dgm:t>
        <a:bodyPr/>
        <a:lstStyle/>
        <a:p>
          <a:endParaRPr lang="en-US"/>
        </a:p>
      </dgm:t>
    </dgm:pt>
    <dgm:pt modelId="{33DA6CF0-D073-441D-A935-E8AEEE466394}" cxnId="{1DA5561F-BF9E-492C-8050-28F4DD5981C5}" type="sibTrans">
      <dgm:prSet/>
      <dgm:spPr/>
      <dgm:t>
        <a:bodyPr/>
        <a:lstStyle/>
        <a:p>
          <a:endParaRPr lang="en-US"/>
        </a:p>
      </dgm:t>
    </dgm:pt>
    <dgm:pt modelId="{2FB28A17-38D7-43DE-BF87-F0AC76972BE7}">
      <dgm:prSet/>
      <dgm:spPr/>
      <dgm:t>
        <a:bodyPr/>
        <a:lstStyle/>
        <a:p>
          <a:r>
            <a:rPr lang="zh-CN"/>
            <a:t>人格发展</a:t>
          </a:r>
          <a:endParaRPr lang="en-US"/>
        </a:p>
      </dgm:t>
    </dgm:pt>
    <dgm:pt modelId="{0F742917-FB2D-4B34-B10B-3DC2B3073FFB}" cxnId="{1DA57716-B955-4FEB-ACB4-2EE15AA8FBEE}" type="parTrans">
      <dgm:prSet/>
      <dgm:spPr/>
      <dgm:t>
        <a:bodyPr/>
        <a:lstStyle/>
        <a:p>
          <a:endParaRPr lang="en-US"/>
        </a:p>
      </dgm:t>
    </dgm:pt>
    <dgm:pt modelId="{D5E9B3E3-F7FF-43CE-ACFE-D67CF47664E1}" cxnId="{1DA57716-B955-4FEB-ACB4-2EE15AA8FBEE}" type="sibTrans">
      <dgm:prSet/>
      <dgm:spPr/>
      <dgm:t>
        <a:bodyPr/>
        <a:lstStyle/>
        <a:p>
          <a:endParaRPr lang="en-US"/>
        </a:p>
      </dgm:t>
    </dgm:pt>
    <dgm:pt modelId="{4C56D9FC-0E33-4EF8-AD46-5D0A00611965}">
      <dgm:prSet/>
      <dgm:spPr/>
      <dgm:t>
        <a:bodyPr/>
        <a:lstStyle/>
        <a:p>
          <a:r>
            <a:rPr lang="zh-CN"/>
            <a:t>人格障碍</a:t>
          </a:r>
          <a:endParaRPr lang="en-US"/>
        </a:p>
      </dgm:t>
    </dgm:pt>
    <dgm:pt modelId="{E4846101-37EE-4DF6-8485-136711418B12}" cxnId="{5FEA1A8B-317F-4D32-A668-C0172D54E4CD}" type="parTrans">
      <dgm:prSet/>
      <dgm:spPr/>
      <dgm:t>
        <a:bodyPr/>
        <a:lstStyle/>
        <a:p>
          <a:endParaRPr lang="en-US"/>
        </a:p>
      </dgm:t>
    </dgm:pt>
    <dgm:pt modelId="{AD9AD5B0-2DA9-41F7-8A8E-68D0DA0B9A3E}" cxnId="{5FEA1A8B-317F-4D32-A668-C0172D54E4CD}" type="sibTrans">
      <dgm:prSet/>
      <dgm:spPr/>
      <dgm:t>
        <a:bodyPr/>
        <a:lstStyle/>
        <a:p>
          <a:endParaRPr lang="en-US"/>
        </a:p>
      </dgm:t>
    </dgm:pt>
    <dgm:pt modelId="{C3E63F53-4BD5-47E0-8EBD-2EDFF775E59E}">
      <dgm:prSet/>
      <dgm:spPr/>
      <dgm:t>
        <a:bodyPr/>
        <a:lstStyle/>
        <a:p>
          <a:r>
            <a:rPr lang="zh-CN" dirty="0"/>
            <a:t>人格的</a:t>
          </a:r>
          <a:r>
            <a:rPr lang="zh-CN" altLang="en-US" dirty="0"/>
            <a:t>生物</a:t>
          </a:r>
          <a:r>
            <a:rPr lang="zh-CN" dirty="0"/>
            <a:t>基础</a:t>
          </a:r>
          <a:endParaRPr lang="en-US" dirty="0"/>
        </a:p>
      </dgm:t>
    </dgm:pt>
    <dgm:pt modelId="{46FAA222-1D2D-4F21-8555-7E1C584E1148}" cxnId="{9E06596D-9DEC-4AE8-ADE6-4DDB6ACF3DB9}" type="parTrans">
      <dgm:prSet/>
      <dgm:spPr/>
      <dgm:t>
        <a:bodyPr/>
        <a:lstStyle/>
        <a:p>
          <a:endParaRPr lang="en-US"/>
        </a:p>
      </dgm:t>
    </dgm:pt>
    <dgm:pt modelId="{1F9B90DC-C4A4-4A35-BA01-468A2080C86D}" cxnId="{9E06596D-9DEC-4AE8-ADE6-4DDB6ACF3DB9}" type="sibTrans">
      <dgm:prSet/>
      <dgm:spPr/>
      <dgm:t>
        <a:bodyPr/>
        <a:lstStyle/>
        <a:p>
          <a:endParaRPr lang="en-US"/>
        </a:p>
      </dgm:t>
    </dgm:pt>
    <dgm:pt modelId="{0DEA07B5-E69D-4B45-88C8-4AC6B89CAEDC}" type="pres">
      <dgm:prSet presAssocID="{A380B41D-3B24-468E-93ED-282D1E9B7D5D}" presName="linear" presStyleCnt="0">
        <dgm:presLayoutVars>
          <dgm:dir/>
          <dgm:animLvl val="lvl"/>
          <dgm:resizeHandles val="exact"/>
        </dgm:presLayoutVars>
      </dgm:prSet>
      <dgm:spPr/>
    </dgm:pt>
    <dgm:pt modelId="{585A98D7-F6A6-471F-A72F-4A5098685799}" type="pres">
      <dgm:prSet presAssocID="{4F0954FD-AD5A-45E7-8D8B-BA3819A385BC}" presName="parentLin" presStyleCnt="0"/>
      <dgm:spPr/>
    </dgm:pt>
    <dgm:pt modelId="{9FE32502-1F8F-428C-BA59-A2066B2E0BE8}" type="pres">
      <dgm:prSet presAssocID="{4F0954FD-AD5A-45E7-8D8B-BA3819A385BC}" presName="parentLeftMargin" presStyleLbl="node1" presStyleIdx="0" presStyleCnt="5"/>
      <dgm:spPr/>
    </dgm:pt>
    <dgm:pt modelId="{DFF8A771-2A23-425E-845C-FA4520AE8CF9}" type="pres">
      <dgm:prSet presAssocID="{4F0954FD-AD5A-45E7-8D8B-BA3819A385B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20FD7B2-02DF-47C5-B898-48AAAA3007DE}" type="pres">
      <dgm:prSet presAssocID="{4F0954FD-AD5A-45E7-8D8B-BA3819A385BC}" presName="negativeSpace" presStyleCnt="0"/>
      <dgm:spPr/>
    </dgm:pt>
    <dgm:pt modelId="{FD568756-4640-445D-A2BE-C78EEA8A1909}" type="pres">
      <dgm:prSet presAssocID="{4F0954FD-AD5A-45E7-8D8B-BA3819A385BC}" presName="childText" presStyleLbl="conFgAcc1" presStyleIdx="0" presStyleCnt="5">
        <dgm:presLayoutVars>
          <dgm:bulletEnabled val="1"/>
        </dgm:presLayoutVars>
      </dgm:prSet>
      <dgm:spPr/>
    </dgm:pt>
    <dgm:pt modelId="{8EB1BC12-9598-458A-B154-A450397747BE}" type="pres">
      <dgm:prSet presAssocID="{D44FFAF1-1289-4825-A7EC-0B082B41EE2C}" presName="spaceBetweenRectangles" presStyleCnt="0"/>
      <dgm:spPr/>
    </dgm:pt>
    <dgm:pt modelId="{C32765CA-423C-47EC-8611-CCABF65776B0}" type="pres">
      <dgm:prSet presAssocID="{31948B68-FA02-4C37-A4CA-5788183E1339}" presName="parentLin" presStyleCnt="0"/>
      <dgm:spPr/>
    </dgm:pt>
    <dgm:pt modelId="{80647E5C-DEAC-4FAF-86CA-989DF7FC7EDA}" type="pres">
      <dgm:prSet presAssocID="{31948B68-FA02-4C37-A4CA-5788183E1339}" presName="parentLeftMargin" presStyleLbl="node1" presStyleIdx="0" presStyleCnt="5"/>
      <dgm:spPr/>
    </dgm:pt>
    <dgm:pt modelId="{85D0D93A-603A-4CCA-A094-61B9FCCE6A37}" type="pres">
      <dgm:prSet presAssocID="{31948B68-FA02-4C37-A4CA-5788183E133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3BC2033-3DA5-4F04-84A1-16E384A67D99}" type="pres">
      <dgm:prSet presAssocID="{31948B68-FA02-4C37-A4CA-5788183E1339}" presName="negativeSpace" presStyleCnt="0"/>
      <dgm:spPr/>
    </dgm:pt>
    <dgm:pt modelId="{423DD5FB-750F-47CA-907A-C04865B6C20C}" type="pres">
      <dgm:prSet presAssocID="{31948B68-FA02-4C37-A4CA-5788183E1339}" presName="childText" presStyleLbl="conFgAcc1" presStyleIdx="1" presStyleCnt="5">
        <dgm:presLayoutVars>
          <dgm:bulletEnabled val="1"/>
        </dgm:presLayoutVars>
      </dgm:prSet>
      <dgm:spPr/>
    </dgm:pt>
    <dgm:pt modelId="{EFAF54A1-38D1-40F0-AFD8-5AE82ED353A9}" type="pres">
      <dgm:prSet presAssocID="{33DA6CF0-D073-441D-A935-E8AEEE466394}" presName="spaceBetweenRectangles" presStyleCnt="0"/>
      <dgm:spPr/>
    </dgm:pt>
    <dgm:pt modelId="{37E250BA-3BF9-4FE4-BC27-642F78790B12}" type="pres">
      <dgm:prSet presAssocID="{2FB28A17-38D7-43DE-BF87-F0AC76972BE7}" presName="parentLin" presStyleCnt="0"/>
      <dgm:spPr/>
    </dgm:pt>
    <dgm:pt modelId="{A1CF9457-EE70-429D-95FA-EA146B7666AF}" type="pres">
      <dgm:prSet presAssocID="{2FB28A17-38D7-43DE-BF87-F0AC76972BE7}" presName="parentLeftMargin" presStyleLbl="node1" presStyleIdx="1" presStyleCnt="5"/>
      <dgm:spPr/>
    </dgm:pt>
    <dgm:pt modelId="{4B60C552-4E9B-482D-9074-BB0280E52517}" type="pres">
      <dgm:prSet presAssocID="{2FB28A17-38D7-43DE-BF87-F0AC76972B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1C6EC56-F231-4751-964B-A94ACCC36153}" type="pres">
      <dgm:prSet presAssocID="{2FB28A17-38D7-43DE-BF87-F0AC76972BE7}" presName="negativeSpace" presStyleCnt="0"/>
      <dgm:spPr/>
    </dgm:pt>
    <dgm:pt modelId="{CBDA1D56-39E1-4333-87B9-F88C03924322}" type="pres">
      <dgm:prSet presAssocID="{2FB28A17-38D7-43DE-BF87-F0AC76972BE7}" presName="childText" presStyleLbl="conFgAcc1" presStyleIdx="2" presStyleCnt="5">
        <dgm:presLayoutVars>
          <dgm:bulletEnabled val="1"/>
        </dgm:presLayoutVars>
      </dgm:prSet>
      <dgm:spPr/>
    </dgm:pt>
    <dgm:pt modelId="{8CDAF20E-BEE2-4F61-A087-59C191B3FA9A}" type="pres">
      <dgm:prSet presAssocID="{D5E9B3E3-F7FF-43CE-ACFE-D67CF47664E1}" presName="spaceBetweenRectangles" presStyleCnt="0"/>
      <dgm:spPr/>
    </dgm:pt>
    <dgm:pt modelId="{FEE1603D-4C83-4A49-AB36-99899F3131C5}" type="pres">
      <dgm:prSet presAssocID="{4C56D9FC-0E33-4EF8-AD46-5D0A00611965}" presName="parentLin" presStyleCnt="0"/>
      <dgm:spPr/>
    </dgm:pt>
    <dgm:pt modelId="{4AC0A03C-67FD-48C6-8215-7F0148943797}" type="pres">
      <dgm:prSet presAssocID="{4C56D9FC-0E33-4EF8-AD46-5D0A00611965}" presName="parentLeftMargin" presStyleLbl="node1" presStyleIdx="2" presStyleCnt="5"/>
      <dgm:spPr/>
    </dgm:pt>
    <dgm:pt modelId="{8AED20E5-FD58-4437-9708-6D347E0C1153}" type="pres">
      <dgm:prSet presAssocID="{4C56D9FC-0E33-4EF8-AD46-5D0A0061196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36CE901-E6DB-4FAC-96D1-3E56B1C8BE55}" type="pres">
      <dgm:prSet presAssocID="{4C56D9FC-0E33-4EF8-AD46-5D0A00611965}" presName="negativeSpace" presStyleCnt="0"/>
      <dgm:spPr/>
    </dgm:pt>
    <dgm:pt modelId="{17B28A1E-CEAA-4869-A382-0E64591647AA}" type="pres">
      <dgm:prSet presAssocID="{4C56D9FC-0E33-4EF8-AD46-5D0A00611965}" presName="childText" presStyleLbl="conFgAcc1" presStyleIdx="3" presStyleCnt="5">
        <dgm:presLayoutVars>
          <dgm:bulletEnabled val="1"/>
        </dgm:presLayoutVars>
      </dgm:prSet>
      <dgm:spPr/>
    </dgm:pt>
    <dgm:pt modelId="{D416A60C-3C6A-4E5E-97C9-34C23DF14DFC}" type="pres">
      <dgm:prSet presAssocID="{AD9AD5B0-2DA9-41F7-8A8E-68D0DA0B9A3E}" presName="spaceBetweenRectangles" presStyleCnt="0"/>
      <dgm:spPr/>
    </dgm:pt>
    <dgm:pt modelId="{BD507872-4EBB-442D-B17E-7E0478A8AB85}" type="pres">
      <dgm:prSet presAssocID="{C3E63F53-4BD5-47E0-8EBD-2EDFF775E59E}" presName="parentLin" presStyleCnt="0"/>
      <dgm:spPr/>
    </dgm:pt>
    <dgm:pt modelId="{EA5EC29B-C47F-45C3-900D-955B33DDEC0A}" type="pres">
      <dgm:prSet presAssocID="{C3E63F53-4BD5-47E0-8EBD-2EDFF775E59E}" presName="parentLeftMargin" presStyleLbl="node1" presStyleIdx="3" presStyleCnt="5"/>
      <dgm:spPr/>
    </dgm:pt>
    <dgm:pt modelId="{DC4BE045-74FC-430B-9BB6-BA41BA377424}" type="pres">
      <dgm:prSet presAssocID="{C3E63F53-4BD5-47E0-8EBD-2EDFF775E59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C216107-78AD-456C-8142-F73847BE871C}" type="pres">
      <dgm:prSet presAssocID="{C3E63F53-4BD5-47E0-8EBD-2EDFF775E59E}" presName="negativeSpace" presStyleCnt="0"/>
      <dgm:spPr/>
    </dgm:pt>
    <dgm:pt modelId="{CF374C71-CB93-4ADD-8681-B63B25BF98EE}" type="pres">
      <dgm:prSet presAssocID="{C3E63F53-4BD5-47E0-8EBD-2EDFF775E59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DA57716-B955-4FEB-ACB4-2EE15AA8FBEE}" srcId="{A380B41D-3B24-468E-93ED-282D1E9B7D5D}" destId="{2FB28A17-38D7-43DE-BF87-F0AC76972BE7}" srcOrd="2" destOrd="0" parTransId="{0F742917-FB2D-4B34-B10B-3DC2B3073FFB}" sibTransId="{D5E9B3E3-F7FF-43CE-ACFE-D67CF47664E1}"/>
    <dgm:cxn modelId="{1DA5561F-BF9E-492C-8050-28F4DD5981C5}" srcId="{A380B41D-3B24-468E-93ED-282D1E9B7D5D}" destId="{31948B68-FA02-4C37-A4CA-5788183E1339}" srcOrd="1" destOrd="0" parTransId="{F995F4AC-CAEB-4A7B-8674-87A81A293E97}" sibTransId="{33DA6CF0-D073-441D-A935-E8AEEE466394}"/>
    <dgm:cxn modelId="{1086AB26-4746-421C-83AA-4F75A9B8337C}" type="presOf" srcId="{4C56D9FC-0E33-4EF8-AD46-5D0A00611965}" destId="{8AED20E5-FD58-4437-9708-6D347E0C1153}" srcOrd="1" destOrd="0" presId="urn:microsoft.com/office/officeart/2005/8/layout/list1"/>
    <dgm:cxn modelId="{0C0D4860-90D9-44C7-99DE-56F085C5102D}" type="presOf" srcId="{4F0954FD-AD5A-45E7-8D8B-BA3819A385BC}" destId="{DFF8A771-2A23-425E-845C-FA4520AE8CF9}" srcOrd="1" destOrd="0" presId="urn:microsoft.com/office/officeart/2005/8/layout/list1"/>
    <dgm:cxn modelId="{9E06596D-9DEC-4AE8-ADE6-4DDB6ACF3DB9}" srcId="{A380B41D-3B24-468E-93ED-282D1E9B7D5D}" destId="{C3E63F53-4BD5-47E0-8EBD-2EDFF775E59E}" srcOrd="4" destOrd="0" parTransId="{46FAA222-1D2D-4F21-8555-7E1C584E1148}" sibTransId="{1F9B90DC-C4A4-4A35-BA01-468A2080C86D}"/>
    <dgm:cxn modelId="{42B5AE83-690D-47D1-AC3B-C61AB7A6A17D}" type="presOf" srcId="{4F0954FD-AD5A-45E7-8D8B-BA3819A385BC}" destId="{9FE32502-1F8F-428C-BA59-A2066B2E0BE8}" srcOrd="0" destOrd="0" presId="urn:microsoft.com/office/officeart/2005/8/layout/list1"/>
    <dgm:cxn modelId="{F61F1D85-D2E1-4FC3-A94F-9A744F8C4AF4}" type="presOf" srcId="{4C56D9FC-0E33-4EF8-AD46-5D0A00611965}" destId="{4AC0A03C-67FD-48C6-8215-7F0148943797}" srcOrd="0" destOrd="0" presId="urn:microsoft.com/office/officeart/2005/8/layout/list1"/>
    <dgm:cxn modelId="{5FEA1A8B-317F-4D32-A668-C0172D54E4CD}" srcId="{A380B41D-3B24-468E-93ED-282D1E9B7D5D}" destId="{4C56D9FC-0E33-4EF8-AD46-5D0A00611965}" srcOrd="3" destOrd="0" parTransId="{E4846101-37EE-4DF6-8485-136711418B12}" sibTransId="{AD9AD5B0-2DA9-41F7-8A8E-68D0DA0B9A3E}"/>
    <dgm:cxn modelId="{E6506CA4-F881-4418-99FE-D50C7C51FB3C}" type="presOf" srcId="{C3E63F53-4BD5-47E0-8EBD-2EDFF775E59E}" destId="{DC4BE045-74FC-430B-9BB6-BA41BA377424}" srcOrd="1" destOrd="0" presId="urn:microsoft.com/office/officeart/2005/8/layout/list1"/>
    <dgm:cxn modelId="{65672FB9-DF99-462D-9606-D3444569C82B}" srcId="{A380B41D-3B24-468E-93ED-282D1E9B7D5D}" destId="{4F0954FD-AD5A-45E7-8D8B-BA3819A385BC}" srcOrd="0" destOrd="0" parTransId="{C6B496CF-3975-4088-939F-9B6D55A3FDC7}" sibTransId="{D44FFAF1-1289-4825-A7EC-0B082B41EE2C}"/>
    <dgm:cxn modelId="{55D5D9B9-8192-4411-94F1-78CF1C6C814F}" type="presOf" srcId="{C3E63F53-4BD5-47E0-8EBD-2EDFF775E59E}" destId="{EA5EC29B-C47F-45C3-900D-955B33DDEC0A}" srcOrd="0" destOrd="0" presId="urn:microsoft.com/office/officeart/2005/8/layout/list1"/>
    <dgm:cxn modelId="{F5C51DC4-E2FF-444A-9100-8F19273496F0}" type="presOf" srcId="{2FB28A17-38D7-43DE-BF87-F0AC76972BE7}" destId="{A1CF9457-EE70-429D-95FA-EA146B7666AF}" srcOrd="0" destOrd="0" presId="urn:microsoft.com/office/officeart/2005/8/layout/list1"/>
    <dgm:cxn modelId="{FF59DFC4-7A0A-46E8-BA42-95D6B67715A9}" type="presOf" srcId="{31948B68-FA02-4C37-A4CA-5788183E1339}" destId="{85D0D93A-603A-4CCA-A094-61B9FCCE6A37}" srcOrd="1" destOrd="0" presId="urn:microsoft.com/office/officeart/2005/8/layout/list1"/>
    <dgm:cxn modelId="{411BFACE-BD89-48F0-A2E5-72E0CB80D0EF}" type="presOf" srcId="{31948B68-FA02-4C37-A4CA-5788183E1339}" destId="{80647E5C-DEAC-4FAF-86CA-989DF7FC7EDA}" srcOrd="0" destOrd="0" presId="urn:microsoft.com/office/officeart/2005/8/layout/list1"/>
    <dgm:cxn modelId="{A2D378F3-1E14-47F9-B70E-A5E2A5D0288D}" type="presOf" srcId="{A380B41D-3B24-468E-93ED-282D1E9B7D5D}" destId="{0DEA07B5-E69D-4B45-88C8-4AC6B89CAEDC}" srcOrd="0" destOrd="0" presId="urn:microsoft.com/office/officeart/2005/8/layout/list1"/>
    <dgm:cxn modelId="{FBDD1DF9-2B19-4BAB-87B6-EAE2AE9B8BB1}" type="presOf" srcId="{2FB28A17-38D7-43DE-BF87-F0AC76972BE7}" destId="{4B60C552-4E9B-482D-9074-BB0280E52517}" srcOrd="1" destOrd="0" presId="urn:microsoft.com/office/officeart/2005/8/layout/list1"/>
    <dgm:cxn modelId="{C195BBA0-D531-47AE-A5E2-67984F94F1BE}" type="presParOf" srcId="{0DEA07B5-E69D-4B45-88C8-4AC6B89CAEDC}" destId="{585A98D7-F6A6-471F-A72F-4A5098685799}" srcOrd="0" destOrd="0" presId="urn:microsoft.com/office/officeart/2005/8/layout/list1"/>
    <dgm:cxn modelId="{8057EA99-932E-4ECD-B202-7B8C9C6E4B26}" type="presParOf" srcId="{585A98D7-F6A6-471F-A72F-4A5098685799}" destId="{9FE32502-1F8F-428C-BA59-A2066B2E0BE8}" srcOrd="0" destOrd="0" presId="urn:microsoft.com/office/officeart/2005/8/layout/list1"/>
    <dgm:cxn modelId="{EBDAEA8F-63EC-4B28-B252-D822EFF3AFCB}" type="presParOf" srcId="{585A98D7-F6A6-471F-A72F-4A5098685799}" destId="{DFF8A771-2A23-425E-845C-FA4520AE8CF9}" srcOrd="1" destOrd="0" presId="urn:microsoft.com/office/officeart/2005/8/layout/list1"/>
    <dgm:cxn modelId="{3341F394-17CF-45C9-B2A3-9628D897EFE9}" type="presParOf" srcId="{0DEA07B5-E69D-4B45-88C8-4AC6B89CAEDC}" destId="{520FD7B2-02DF-47C5-B898-48AAAA3007DE}" srcOrd="1" destOrd="0" presId="urn:microsoft.com/office/officeart/2005/8/layout/list1"/>
    <dgm:cxn modelId="{1975D8D2-2284-4DB3-974A-DBD352CE240B}" type="presParOf" srcId="{0DEA07B5-E69D-4B45-88C8-4AC6B89CAEDC}" destId="{FD568756-4640-445D-A2BE-C78EEA8A1909}" srcOrd="2" destOrd="0" presId="urn:microsoft.com/office/officeart/2005/8/layout/list1"/>
    <dgm:cxn modelId="{3AD14C62-B21F-4963-B7AF-A0A8E8753840}" type="presParOf" srcId="{0DEA07B5-E69D-4B45-88C8-4AC6B89CAEDC}" destId="{8EB1BC12-9598-458A-B154-A450397747BE}" srcOrd="3" destOrd="0" presId="urn:microsoft.com/office/officeart/2005/8/layout/list1"/>
    <dgm:cxn modelId="{4745DB1A-D238-40DE-9EDF-4C10AD91ABD2}" type="presParOf" srcId="{0DEA07B5-E69D-4B45-88C8-4AC6B89CAEDC}" destId="{C32765CA-423C-47EC-8611-CCABF65776B0}" srcOrd="4" destOrd="0" presId="urn:microsoft.com/office/officeart/2005/8/layout/list1"/>
    <dgm:cxn modelId="{6BB5A567-4A0E-4A89-A185-4B86BFBD0908}" type="presParOf" srcId="{C32765CA-423C-47EC-8611-CCABF65776B0}" destId="{80647E5C-DEAC-4FAF-86CA-989DF7FC7EDA}" srcOrd="0" destOrd="0" presId="urn:microsoft.com/office/officeart/2005/8/layout/list1"/>
    <dgm:cxn modelId="{F253471C-89FF-4623-B821-DFC16FFECA1E}" type="presParOf" srcId="{C32765CA-423C-47EC-8611-CCABF65776B0}" destId="{85D0D93A-603A-4CCA-A094-61B9FCCE6A37}" srcOrd="1" destOrd="0" presId="urn:microsoft.com/office/officeart/2005/8/layout/list1"/>
    <dgm:cxn modelId="{63220BF9-9F04-4E93-A41D-E0761CF2BD98}" type="presParOf" srcId="{0DEA07B5-E69D-4B45-88C8-4AC6B89CAEDC}" destId="{B3BC2033-3DA5-4F04-84A1-16E384A67D99}" srcOrd="5" destOrd="0" presId="urn:microsoft.com/office/officeart/2005/8/layout/list1"/>
    <dgm:cxn modelId="{75E8B298-63D5-4338-99C7-6628F251DB51}" type="presParOf" srcId="{0DEA07B5-E69D-4B45-88C8-4AC6B89CAEDC}" destId="{423DD5FB-750F-47CA-907A-C04865B6C20C}" srcOrd="6" destOrd="0" presId="urn:microsoft.com/office/officeart/2005/8/layout/list1"/>
    <dgm:cxn modelId="{74DCC977-141D-4BF8-9EE7-9DF5288A52B9}" type="presParOf" srcId="{0DEA07B5-E69D-4B45-88C8-4AC6B89CAEDC}" destId="{EFAF54A1-38D1-40F0-AFD8-5AE82ED353A9}" srcOrd="7" destOrd="0" presId="urn:microsoft.com/office/officeart/2005/8/layout/list1"/>
    <dgm:cxn modelId="{94D0377D-5E77-465A-9FD3-C14E3403E83A}" type="presParOf" srcId="{0DEA07B5-E69D-4B45-88C8-4AC6B89CAEDC}" destId="{37E250BA-3BF9-4FE4-BC27-642F78790B12}" srcOrd="8" destOrd="0" presId="urn:microsoft.com/office/officeart/2005/8/layout/list1"/>
    <dgm:cxn modelId="{9E4CF315-A3E2-46A3-8D6C-57ABBA1FF3C4}" type="presParOf" srcId="{37E250BA-3BF9-4FE4-BC27-642F78790B12}" destId="{A1CF9457-EE70-429D-95FA-EA146B7666AF}" srcOrd="0" destOrd="0" presId="urn:microsoft.com/office/officeart/2005/8/layout/list1"/>
    <dgm:cxn modelId="{5E9ABF3D-DD33-4ED2-9A9D-564069A284DB}" type="presParOf" srcId="{37E250BA-3BF9-4FE4-BC27-642F78790B12}" destId="{4B60C552-4E9B-482D-9074-BB0280E52517}" srcOrd="1" destOrd="0" presId="urn:microsoft.com/office/officeart/2005/8/layout/list1"/>
    <dgm:cxn modelId="{529BFDA8-5DB8-4327-87BA-4D529AE6FD6B}" type="presParOf" srcId="{0DEA07B5-E69D-4B45-88C8-4AC6B89CAEDC}" destId="{41C6EC56-F231-4751-964B-A94ACCC36153}" srcOrd="9" destOrd="0" presId="urn:microsoft.com/office/officeart/2005/8/layout/list1"/>
    <dgm:cxn modelId="{45D839E5-B151-4ACB-95E7-0A4844E54AEC}" type="presParOf" srcId="{0DEA07B5-E69D-4B45-88C8-4AC6B89CAEDC}" destId="{CBDA1D56-39E1-4333-87B9-F88C03924322}" srcOrd="10" destOrd="0" presId="urn:microsoft.com/office/officeart/2005/8/layout/list1"/>
    <dgm:cxn modelId="{442BD16B-B1B4-4919-A096-B207A4E3EE7A}" type="presParOf" srcId="{0DEA07B5-E69D-4B45-88C8-4AC6B89CAEDC}" destId="{8CDAF20E-BEE2-4F61-A087-59C191B3FA9A}" srcOrd="11" destOrd="0" presId="urn:microsoft.com/office/officeart/2005/8/layout/list1"/>
    <dgm:cxn modelId="{EF35CAEF-B06A-424A-B781-A9343BF37E5A}" type="presParOf" srcId="{0DEA07B5-E69D-4B45-88C8-4AC6B89CAEDC}" destId="{FEE1603D-4C83-4A49-AB36-99899F3131C5}" srcOrd="12" destOrd="0" presId="urn:microsoft.com/office/officeart/2005/8/layout/list1"/>
    <dgm:cxn modelId="{B932BD15-B86A-4BBF-B961-F1118D68BC3A}" type="presParOf" srcId="{FEE1603D-4C83-4A49-AB36-99899F3131C5}" destId="{4AC0A03C-67FD-48C6-8215-7F0148943797}" srcOrd="0" destOrd="0" presId="urn:microsoft.com/office/officeart/2005/8/layout/list1"/>
    <dgm:cxn modelId="{FEB3D0B3-1D61-4A9E-B042-9CEC82D2E130}" type="presParOf" srcId="{FEE1603D-4C83-4A49-AB36-99899F3131C5}" destId="{8AED20E5-FD58-4437-9708-6D347E0C1153}" srcOrd="1" destOrd="0" presId="urn:microsoft.com/office/officeart/2005/8/layout/list1"/>
    <dgm:cxn modelId="{A81992AA-FDEB-45ED-9F53-576F8BFB1C9C}" type="presParOf" srcId="{0DEA07B5-E69D-4B45-88C8-4AC6B89CAEDC}" destId="{536CE901-E6DB-4FAC-96D1-3E56B1C8BE55}" srcOrd="13" destOrd="0" presId="urn:microsoft.com/office/officeart/2005/8/layout/list1"/>
    <dgm:cxn modelId="{D6B4E57C-7407-4F9D-B812-556616C19A77}" type="presParOf" srcId="{0DEA07B5-E69D-4B45-88C8-4AC6B89CAEDC}" destId="{17B28A1E-CEAA-4869-A382-0E64591647AA}" srcOrd="14" destOrd="0" presId="urn:microsoft.com/office/officeart/2005/8/layout/list1"/>
    <dgm:cxn modelId="{16DF485D-D072-4643-B792-2405777961D9}" type="presParOf" srcId="{0DEA07B5-E69D-4B45-88C8-4AC6B89CAEDC}" destId="{D416A60C-3C6A-4E5E-97C9-34C23DF14DFC}" srcOrd="15" destOrd="0" presId="urn:microsoft.com/office/officeart/2005/8/layout/list1"/>
    <dgm:cxn modelId="{5E7CA221-DDA8-4EEB-9B83-FE4154EF7824}" type="presParOf" srcId="{0DEA07B5-E69D-4B45-88C8-4AC6B89CAEDC}" destId="{BD507872-4EBB-442D-B17E-7E0478A8AB85}" srcOrd="16" destOrd="0" presId="urn:microsoft.com/office/officeart/2005/8/layout/list1"/>
    <dgm:cxn modelId="{4F7DD1D5-94D3-48DD-993D-9FFBBE3747DC}" type="presParOf" srcId="{BD507872-4EBB-442D-B17E-7E0478A8AB85}" destId="{EA5EC29B-C47F-45C3-900D-955B33DDEC0A}" srcOrd="0" destOrd="0" presId="urn:microsoft.com/office/officeart/2005/8/layout/list1"/>
    <dgm:cxn modelId="{F2B473E4-3AEF-4BB9-B842-B72CB55F01CA}" type="presParOf" srcId="{BD507872-4EBB-442D-B17E-7E0478A8AB85}" destId="{DC4BE045-74FC-430B-9BB6-BA41BA377424}" srcOrd="1" destOrd="0" presId="urn:microsoft.com/office/officeart/2005/8/layout/list1"/>
    <dgm:cxn modelId="{3B45ABCE-026D-4F47-BFC4-B22D65B7BC51}" type="presParOf" srcId="{0DEA07B5-E69D-4B45-88C8-4AC6B89CAEDC}" destId="{BC216107-78AD-456C-8142-F73847BE871C}" srcOrd="17" destOrd="0" presId="urn:microsoft.com/office/officeart/2005/8/layout/list1"/>
    <dgm:cxn modelId="{6708163B-AAA0-48CF-80FC-327DA0415251}" type="presParOf" srcId="{0DEA07B5-E69D-4B45-88C8-4AC6B89CAEDC}" destId="{CF374C71-CB93-4ADD-8681-B63B25BF98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51D0C-1E67-4502-8602-F18D847C297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63D756-B485-48D8-B06C-FE562BADA9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2000" dirty="0"/>
            <a:t>人格随毕生发展的轨迹</a:t>
          </a:r>
          <a:endParaRPr lang="en-US" sz="2000" dirty="0"/>
        </a:p>
      </dgm:t>
    </dgm:pt>
    <dgm:pt modelId="{D08DCD5D-1B9C-4B6E-8D04-1C9BB6B98596}" cxnId="{523B4A71-D7D8-4443-B833-F14EDB2B75DC}" type="parTrans">
      <dgm:prSet/>
      <dgm:spPr/>
      <dgm:t>
        <a:bodyPr/>
        <a:lstStyle/>
        <a:p>
          <a:endParaRPr lang="en-US" sz="2800"/>
        </a:p>
      </dgm:t>
    </dgm:pt>
    <dgm:pt modelId="{D128E733-8E5D-405C-9CC7-A70A33F8A23A}" cxnId="{523B4A71-D7D8-4443-B833-F14EDB2B75DC}" type="sibTrans">
      <dgm:prSet/>
      <dgm:spPr/>
      <dgm:t>
        <a:bodyPr/>
        <a:lstStyle/>
        <a:p>
          <a:endParaRPr lang="en-US" sz="2800"/>
        </a:p>
      </dgm:t>
    </dgm:pt>
    <dgm:pt modelId="{DA762638-63BA-41D9-B877-0F16FB9366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2000" dirty="0"/>
            <a:t>人格是先天和后天因素共同作用的结果</a:t>
          </a:r>
          <a:endParaRPr lang="en-US" sz="2000" dirty="0"/>
        </a:p>
      </dgm:t>
    </dgm:pt>
    <dgm:pt modelId="{8C3713A4-52F4-403F-83CB-996CC6D45F7F}" cxnId="{74E55BBE-9371-4F73-ADD4-EAEADBDE5B3E}" type="parTrans">
      <dgm:prSet/>
      <dgm:spPr/>
      <dgm:t>
        <a:bodyPr/>
        <a:lstStyle/>
        <a:p>
          <a:endParaRPr lang="en-US" sz="2800"/>
        </a:p>
      </dgm:t>
    </dgm:pt>
    <dgm:pt modelId="{67492E78-7B91-4CB6-95F6-1AFF2D4FAB47}" cxnId="{74E55BBE-9371-4F73-ADD4-EAEADBDE5B3E}" type="sibTrans">
      <dgm:prSet/>
      <dgm:spPr/>
      <dgm:t>
        <a:bodyPr/>
        <a:lstStyle/>
        <a:p>
          <a:endParaRPr lang="en-US" sz="2800"/>
        </a:p>
      </dgm:t>
    </dgm:pt>
    <dgm:pt modelId="{0C7CB3E0-E449-471F-8E2D-85C24097177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1600" dirty="0"/>
            <a:t>大五人格的遗传度一般在</a:t>
          </a:r>
          <a:r>
            <a:rPr lang="en-US" sz="1600" dirty="0"/>
            <a:t>0.5</a:t>
          </a:r>
          <a:r>
            <a:rPr lang="zh-CN" sz="1600" dirty="0"/>
            <a:t>左右</a:t>
          </a:r>
          <a:endParaRPr lang="en-US" sz="1600" dirty="0"/>
        </a:p>
      </dgm:t>
    </dgm:pt>
    <dgm:pt modelId="{86715031-3E8C-49BE-BA53-BACCED8D287C}" cxnId="{963DF256-FF9C-4E80-8121-9B704D3AA4B8}" type="parTrans">
      <dgm:prSet/>
      <dgm:spPr/>
      <dgm:t>
        <a:bodyPr/>
        <a:lstStyle/>
        <a:p>
          <a:endParaRPr lang="en-US" sz="2800"/>
        </a:p>
      </dgm:t>
    </dgm:pt>
    <dgm:pt modelId="{433061F4-4478-4E9C-AF03-3EAD9E2E7314}" cxnId="{963DF256-FF9C-4E80-8121-9B704D3AA4B8}" type="sibTrans">
      <dgm:prSet/>
      <dgm:spPr/>
      <dgm:t>
        <a:bodyPr/>
        <a:lstStyle/>
        <a:p>
          <a:endParaRPr lang="en-US" sz="2800"/>
        </a:p>
      </dgm:t>
    </dgm:pt>
    <dgm:pt modelId="{027B262F-E790-4F8F-B787-D2E249B32F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1600" dirty="0"/>
            <a:t>对比：智力的遗传度约为</a:t>
          </a:r>
          <a:r>
            <a:rPr lang="en-US" sz="1600" dirty="0"/>
            <a:t>0.8</a:t>
          </a:r>
        </a:p>
      </dgm:t>
    </dgm:pt>
    <dgm:pt modelId="{5F2014B9-CB55-4693-A220-922C5B192AA3}" cxnId="{6C8371C2-A2B4-41DE-908F-43BEE73CFCFF}" type="parTrans">
      <dgm:prSet/>
      <dgm:spPr/>
      <dgm:t>
        <a:bodyPr/>
        <a:lstStyle/>
        <a:p>
          <a:endParaRPr lang="en-US" sz="2800"/>
        </a:p>
      </dgm:t>
    </dgm:pt>
    <dgm:pt modelId="{8EA96CF2-0136-4B8C-B327-5D197EFC852E}" cxnId="{6C8371C2-A2B4-41DE-908F-43BEE73CFCFF}" type="sibTrans">
      <dgm:prSet/>
      <dgm:spPr/>
      <dgm:t>
        <a:bodyPr/>
        <a:lstStyle/>
        <a:p>
          <a:endParaRPr lang="en-US" sz="2800"/>
        </a:p>
      </dgm:t>
    </dgm:pt>
    <dgm:pt modelId="{1C34BD41-94B6-41F5-90F7-111E55D129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2000" dirty="0"/>
            <a:t>问题：成年人的人格能改变吗？</a:t>
          </a:r>
          <a:endParaRPr lang="en-US" sz="2000" dirty="0"/>
        </a:p>
      </dgm:t>
    </dgm:pt>
    <dgm:pt modelId="{3DB5B404-B2AD-4F11-B34E-1A3341B76CD3}" cxnId="{2B6CAF5B-1448-4D8C-BE5B-EE3F8F662F2A}" type="parTrans">
      <dgm:prSet/>
      <dgm:spPr/>
      <dgm:t>
        <a:bodyPr/>
        <a:lstStyle/>
        <a:p>
          <a:endParaRPr lang="en-US" sz="2800"/>
        </a:p>
      </dgm:t>
    </dgm:pt>
    <dgm:pt modelId="{38230B9D-DCE9-4434-818F-17C31D3B822D}" cxnId="{2B6CAF5B-1448-4D8C-BE5B-EE3F8F662F2A}" type="sibTrans">
      <dgm:prSet/>
      <dgm:spPr/>
      <dgm:t>
        <a:bodyPr/>
        <a:lstStyle/>
        <a:p>
          <a:endParaRPr lang="en-US" sz="2800"/>
        </a:p>
      </dgm:t>
    </dgm:pt>
    <dgm:pt modelId="{DD87A488-26E8-4618-98CC-E43F4933917C}" type="pres">
      <dgm:prSet presAssocID="{09451D0C-1E67-4502-8602-F18D847C297B}" presName="root" presStyleCnt="0">
        <dgm:presLayoutVars>
          <dgm:dir/>
          <dgm:resizeHandles val="exact"/>
        </dgm:presLayoutVars>
      </dgm:prSet>
      <dgm:spPr/>
    </dgm:pt>
    <dgm:pt modelId="{F53F1D69-B995-42A5-AB1D-CD4064B4FB62}" type="pres">
      <dgm:prSet presAssocID="{5E63D756-B485-48D8-B06C-FE562BADA961}" presName="compNode" presStyleCnt="0"/>
      <dgm:spPr/>
    </dgm:pt>
    <dgm:pt modelId="{EA05ABA5-2577-41E3-8C98-364C625B1D4A}" type="pres">
      <dgm:prSet presAssocID="{5E63D756-B485-48D8-B06C-FE562BADA9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155ABA12-8F0B-4850-BD20-6A61AB8B94D4}" type="pres">
      <dgm:prSet presAssocID="{5E63D756-B485-48D8-B06C-FE562BADA961}" presName="iconSpace" presStyleCnt="0"/>
      <dgm:spPr/>
    </dgm:pt>
    <dgm:pt modelId="{892F8EA7-341A-41AC-8971-B4F5F840526D}" type="pres">
      <dgm:prSet presAssocID="{5E63D756-B485-48D8-B06C-FE562BADA961}" presName="parTx" presStyleLbl="revTx" presStyleIdx="0" presStyleCnt="6">
        <dgm:presLayoutVars>
          <dgm:chMax val="0"/>
          <dgm:chPref val="0"/>
        </dgm:presLayoutVars>
      </dgm:prSet>
      <dgm:spPr/>
    </dgm:pt>
    <dgm:pt modelId="{32F729CD-20B8-4840-9E27-16695F731ABE}" type="pres">
      <dgm:prSet presAssocID="{5E63D756-B485-48D8-B06C-FE562BADA961}" presName="txSpace" presStyleCnt="0"/>
      <dgm:spPr/>
    </dgm:pt>
    <dgm:pt modelId="{3213D4DF-B89C-4998-A7CA-E044E81D0AA5}" type="pres">
      <dgm:prSet presAssocID="{5E63D756-B485-48D8-B06C-FE562BADA961}" presName="desTx" presStyleLbl="revTx" presStyleIdx="1" presStyleCnt="6">
        <dgm:presLayoutVars/>
      </dgm:prSet>
      <dgm:spPr/>
    </dgm:pt>
    <dgm:pt modelId="{3327A805-2C83-4CFC-8DD0-FABFA8AF6031}" type="pres">
      <dgm:prSet presAssocID="{D128E733-8E5D-405C-9CC7-A70A33F8A23A}" presName="sibTrans" presStyleCnt="0"/>
      <dgm:spPr/>
    </dgm:pt>
    <dgm:pt modelId="{0BF1CD0B-8B4E-45EE-9F26-1CB7B7A339C2}" type="pres">
      <dgm:prSet presAssocID="{DA762638-63BA-41D9-B877-0F16FB936691}" presName="compNode" presStyleCnt="0"/>
      <dgm:spPr/>
    </dgm:pt>
    <dgm:pt modelId="{B9B234E6-228F-4FD9-80D1-710A6671E0CB}" type="pres">
      <dgm:prSet presAssocID="{DA762638-63BA-41D9-B877-0F16FB9366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E9B0D1B6-DB17-4B06-ACEC-B9313DA48105}" type="pres">
      <dgm:prSet presAssocID="{DA762638-63BA-41D9-B877-0F16FB936691}" presName="iconSpace" presStyleCnt="0"/>
      <dgm:spPr/>
    </dgm:pt>
    <dgm:pt modelId="{2770E704-90B7-492C-B08F-D3981D9E62AB}" type="pres">
      <dgm:prSet presAssocID="{DA762638-63BA-41D9-B877-0F16FB936691}" presName="parTx" presStyleLbl="revTx" presStyleIdx="2" presStyleCnt="6">
        <dgm:presLayoutVars>
          <dgm:chMax val="0"/>
          <dgm:chPref val="0"/>
        </dgm:presLayoutVars>
      </dgm:prSet>
      <dgm:spPr/>
    </dgm:pt>
    <dgm:pt modelId="{37BA273C-1DE8-4528-9788-D8FB41EE232B}" type="pres">
      <dgm:prSet presAssocID="{DA762638-63BA-41D9-B877-0F16FB936691}" presName="txSpace" presStyleCnt="0"/>
      <dgm:spPr/>
    </dgm:pt>
    <dgm:pt modelId="{5131C23E-7C0B-4068-85EA-D3FD3C5B5426}" type="pres">
      <dgm:prSet presAssocID="{DA762638-63BA-41D9-B877-0F16FB936691}" presName="desTx" presStyleLbl="revTx" presStyleIdx="3" presStyleCnt="6">
        <dgm:presLayoutVars/>
      </dgm:prSet>
      <dgm:spPr/>
    </dgm:pt>
    <dgm:pt modelId="{2285461E-41F9-4498-BF0B-FD73D1A27CCB}" type="pres">
      <dgm:prSet presAssocID="{67492E78-7B91-4CB6-95F6-1AFF2D4FAB47}" presName="sibTrans" presStyleCnt="0"/>
      <dgm:spPr/>
    </dgm:pt>
    <dgm:pt modelId="{51BA6283-B3BB-4FBA-A08B-45D7FAA51222}" type="pres">
      <dgm:prSet presAssocID="{1C34BD41-94B6-41F5-90F7-111E55D12937}" presName="compNode" presStyleCnt="0"/>
      <dgm:spPr/>
    </dgm:pt>
    <dgm:pt modelId="{86E8D3CD-F123-4A1D-AAED-7B654215FC0A}" type="pres">
      <dgm:prSet presAssocID="{1C34BD41-94B6-41F5-90F7-111E55D129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D26DE7E1-6D9E-46AC-B155-5B6FFB7F2FAC}" type="pres">
      <dgm:prSet presAssocID="{1C34BD41-94B6-41F5-90F7-111E55D12937}" presName="iconSpace" presStyleCnt="0"/>
      <dgm:spPr/>
    </dgm:pt>
    <dgm:pt modelId="{4AC8B316-02E6-47FD-B1A7-B7A57AB12F97}" type="pres">
      <dgm:prSet presAssocID="{1C34BD41-94B6-41F5-90F7-111E55D12937}" presName="parTx" presStyleLbl="revTx" presStyleIdx="4" presStyleCnt="6">
        <dgm:presLayoutVars>
          <dgm:chMax val="0"/>
          <dgm:chPref val="0"/>
        </dgm:presLayoutVars>
      </dgm:prSet>
      <dgm:spPr/>
    </dgm:pt>
    <dgm:pt modelId="{2394D405-421B-4EEA-BE08-1840E7F78590}" type="pres">
      <dgm:prSet presAssocID="{1C34BD41-94B6-41F5-90F7-111E55D12937}" presName="txSpace" presStyleCnt="0"/>
      <dgm:spPr/>
    </dgm:pt>
    <dgm:pt modelId="{FC0407A0-77D4-4A3F-B736-C567A73AFC3B}" type="pres">
      <dgm:prSet presAssocID="{1C34BD41-94B6-41F5-90F7-111E55D12937}" presName="desTx" presStyleLbl="revTx" presStyleIdx="5" presStyleCnt="6">
        <dgm:presLayoutVars/>
      </dgm:prSet>
      <dgm:spPr/>
    </dgm:pt>
  </dgm:ptLst>
  <dgm:cxnLst>
    <dgm:cxn modelId="{2B6CAF5B-1448-4D8C-BE5B-EE3F8F662F2A}" srcId="{09451D0C-1E67-4502-8602-F18D847C297B}" destId="{1C34BD41-94B6-41F5-90F7-111E55D12937}" srcOrd="2" destOrd="0" parTransId="{3DB5B404-B2AD-4F11-B34E-1A3341B76CD3}" sibTransId="{38230B9D-DCE9-4434-818F-17C31D3B822D}"/>
    <dgm:cxn modelId="{C3658643-B8C4-4C86-BD64-341EF681C9C1}" type="presOf" srcId="{027B262F-E790-4F8F-B787-D2E249B32F5F}" destId="{5131C23E-7C0B-4068-85EA-D3FD3C5B5426}" srcOrd="0" destOrd="1" presId="urn:microsoft.com/office/officeart/2018/5/layout/CenteredIconLabelDescriptionList"/>
    <dgm:cxn modelId="{E0EB5C4D-E07A-4161-9C05-3E35FC822254}" type="presOf" srcId="{09451D0C-1E67-4502-8602-F18D847C297B}" destId="{DD87A488-26E8-4618-98CC-E43F4933917C}" srcOrd="0" destOrd="0" presId="urn:microsoft.com/office/officeart/2018/5/layout/CenteredIconLabelDescriptionList"/>
    <dgm:cxn modelId="{523B4A71-D7D8-4443-B833-F14EDB2B75DC}" srcId="{09451D0C-1E67-4502-8602-F18D847C297B}" destId="{5E63D756-B485-48D8-B06C-FE562BADA961}" srcOrd="0" destOrd="0" parTransId="{D08DCD5D-1B9C-4B6E-8D04-1C9BB6B98596}" sibTransId="{D128E733-8E5D-405C-9CC7-A70A33F8A23A}"/>
    <dgm:cxn modelId="{963DF256-FF9C-4E80-8121-9B704D3AA4B8}" srcId="{DA762638-63BA-41D9-B877-0F16FB936691}" destId="{0C7CB3E0-E449-471F-8E2D-85C240971776}" srcOrd="0" destOrd="0" parTransId="{86715031-3E8C-49BE-BA53-BACCED8D287C}" sibTransId="{433061F4-4478-4E9C-AF03-3EAD9E2E7314}"/>
    <dgm:cxn modelId="{4E92D39B-F5D8-41FD-9A30-561F4B7E41D6}" type="presOf" srcId="{0C7CB3E0-E449-471F-8E2D-85C240971776}" destId="{5131C23E-7C0B-4068-85EA-D3FD3C5B5426}" srcOrd="0" destOrd="0" presId="urn:microsoft.com/office/officeart/2018/5/layout/CenteredIconLabelDescriptionList"/>
    <dgm:cxn modelId="{3B1701A8-7372-440B-ADD6-B49807B8957C}" type="presOf" srcId="{DA762638-63BA-41D9-B877-0F16FB936691}" destId="{2770E704-90B7-492C-B08F-D3981D9E62AB}" srcOrd="0" destOrd="0" presId="urn:microsoft.com/office/officeart/2018/5/layout/CenteredIconLabelDescriptionList"/>
    <dgm:cxn modelId="{43529CAD-56E6-45E2-AB7C-DFA8CF93DC7E}" type="presOf" srcId="{5E63D756-B485-48D8-B06C-FE562BADA961}" destId="{892F8EA7-341A-41AC-8971-B4F5F840526D}" srcOrd="0" destOrd="0" presId="urn:microsoft.com/office/officeart/2018/5/layout/CenteredIconLabelDescriptionList"/>
    <dgm:cxn modelId="{74E55BBE-9371-4F73-ADD4-EAEADBDE5B3E}" srcId="{09451D0C-1E67-4502-8602-F18D847C297B}" destId="{DA762638-63BA-41D9-B877-0F16FB936691}" srcOrd="1" destOrd="0" parTransId="{8C3713A4-52F4-403F-83CB-996CC6D45F7F}" sibTransId="{67492E78-7B91-4CB6-95F6-1AFF2D4FAB47}"/>
    <dgm:cxn modelId="{6C8371C2-A2B4-41DE-908F-43BEE73CFCFF}" srcId="{DA762638-63BA-41D9-B877-0F16FB936691}" destId="{027B262F-E790-4F8F-B787-D2E249B32F5F}" srcOrd="1" destOrd="0" parTransId="{5F2014B9-CB55-4693-A220-922C5B192AA3}" sibTransId="{8EA96CF2-0136-4B8C-B327-5D197EFC852E}"/>
    <dgm:cxn modelId="{8A6BCBDC-8E67-41C4-96EF-F3514957D73D}" type="presOf" srcId="{1C34BD41-94B6-41F5-90F7-111E55D12937}" destId="{4AC8B316-02E6-47FD-B1A7-B7A57AB12F97}" srcOrd="0" destOrd="0" presId="urn:microsoft.com/office/officeart/2018/5/layout/CenteredIconLabelDescriptionList"/>
    <dgm:cxn modelId="{883A724E-314F-4FD0-9BAF-E09BDF6C40D0}" type="presParOf" srcId="{DD87A488-26E8-4618-98CC-E43F4933917C}" destId="{F53F1D69-B995-42A5-AB1D-CD4064B4FB62}" srcOrd="0" destOrd="0" presId="urn:microsoft.com/office/officeart/2018/5/layout/CenteredIconLabelDescriptionList"/>
    <dgm:cxn modelId="{937562BA-5EC0-49AC-87DB-C19568EEB940}" type="presParOf" srcId="{F53F1D69-B995-42A5-AB1D-CD4064B4FB62}" destId="{EA05ABA5-2577-41E3-8C98-364C625B1D4A}" srcOrd="0" destOrd="0" presId="urn:microsoft.com/office/officeart/2018/5/layout/CenteredIconLabelDescriptionList"/>
    <dgm:cxn modelId="{5124B86B-5217-47EB-9EF1-ED97832823AF}" type="presParOf" srcId="{F53F1D69-B995-42A5-AB1D-CD4064B4FB62}" destId="{155ABA12-8F0B-4850-BD20-6A61AB8B94D4}" srcOrd="1" destOrd="0" presId="urn:microsoft.com/office/officeart/2018/5/layout/CenteredIconLabelDescriptionList"/>
    <dgm:cxn modelId="{B8D02E97-EC88-4D91-B014-21EC8C3CB815}" type="presParOf" srcId="{F53F1D69-B995-42A5-AB1D-CD4064B4FB62}" destId="{892F8EA7-341A-41AC-8971-B4F5F840526D}" srcOrd="2" destOrd="0" presId="urn:microsoft.com/office/officeart/2018/5/layout/CenteredIconLabelDescriptionList"/>
    <dgm:cxn modelId="{84F38893-C770-4DE5-9A0A-7FDFDFC6463E}" type="presParOf" srcId="{F53F1D69-B995-42A5-AB1D-CD4064B4FB62}" destId="{32F729CD-20B8-4840-9E27-16695F731ABE}" srcOrd="3" destOrd="0" presId="urn:microsoft.com/office/officeart/2018/5/layout/CenteredIconLabelDescriptionList"/>
    <dgm:cxn modelId="{BA2AD7E6-1992-4B41-AE4D-F07A77F03881}" type="presParOf" srcId="{F53F1D69-B995-42A5-AB1D-CD4064B4FB62}" destId="{3213D4DF-B89C-4998-A7CA-E044E81D0AA5}" srcOrd="4" destOrd="0" presId="urn:microsoft.com/office/officeart/2018/5/layout/CenteredIconLabelDescriptionList"/>
    <dgm:cxn modelId="{2A2516C7-8F42-4EA9-A1FD-23CFAC5AB665}" type="presParOf" srcId="{DD87A488-26E8-4618-98CC-E43F4933917C}" destId="{3327A805-2C83-4CFC-8DD0-FABFA8AF6031}" srcOrd="1" destOrd="0" presId="urn:microsoft.com/office/officeart/2018/5/layout/CenteredIconLabelDescriptionList"/>
    <dgm:cxn modelId="{890CF35C-666F-4619-A79F-E677C7792D95}" type="presParOf" srcId="{DD87A488-26E8-4618-98CC-E43F4933917C}" destId="{0BF1CD0B-8B4E-45EE-9F26-1CB7B7A339C2}" srcOrd="2" destOrd="0" presId="urn:microsoft.com/office/officeart/2018/5/layout/CenteredIconLabelDescriptionList"/>
    <dgm:cxn modelId="{B5E94812-EDAA-4DF7-BBA9-1CAB1F5A379C}" type="presParOf" srcId="{0BF1CD0B-8B4E-45EE-9F26-1CB7B7A339C2}" destId="{B9B234E6-228F-4FD9-80D1-710A6671E0CB}" srcOrd="0" destOrd="0" presId="urn:microsoft.com/office/officeart/2018/5/layout/CenteredIconLabelDescriptionList"/>
    <dgm:cxn modelId="{A495DBD9-9E68-498C-8861-4B7C4C062886}" type="presParOf" srcId="{0BF1CD0B-8B4E-45EE-9F26-1CB7B7A339C2}" destId="{E9B0D1B6-DB17-4B06-ACEC-B9313DA48105}" srcOrd="1" destOrd="0" presId="urn:microsoft.com/office/officeart/2018/5/layout/CenteredIconLabelDescriptionList"/>
    <dgm:cxn modelId="{050EBAF1-34ED-4FFC-B026-171D2F9BCB12}" type="presParOf" srcId="{0BF1CD0B-8B4E-45EE-9F26-1CB7B7A339C2}" destId="{2770E704-90B7-492C-B08F-D3981D9E62AB}" srcOrd="2" destOrd="0" presId="urn:microsoft.com/office/officeart/2018/5/layout/CenteredIconLabelDescriptionList"/>
    <dgm:cxn modelId="{8CE8204B-FC7B-4107-8319-003167328ED5}" type="presParOf" srcId="{0BF1CD0B-8B4E-45EE-9F26-1CB7B7A339C2}" destId="{37BA273C-1DE8-4528-9788-D8FB41EE232B}" srcOrd="3" destOrd="0" presId="urn:microsoft.com/office/officeart/2018/5/layout/CenteredIconLabelDescriptionList"/>
    <dgm:cxn modelId="{25EA25A8-4701-40A6-9003-425882745A01}" type="presParOf" srcId="{0BF1CD0B-8B4E-45EE-9F26-1CB7B7A339C2}" destId="{5131C23E-7C0B-4068-85EA-D3FD3C5B5426}" srcOrd="4" destOrd="0" presId="urn:microsoft.com/office/officeart/2018/5/layout/CenteredIconLabelDescriptionList"/>
    <dgm:cxn modelId="{F0E59C9F-BAA2-4394-8E7D-F94139D1C38A}" type="presParOf" srcId="{DD87A488-26E8-4618-98CC-E43F4933917C}" destId="{2285461E-41F9-4498-BF0B-FD73D1A27CCB}" srcOrd="3" destOrd="0" presId="urn:microsoft.com/office/officeart/2018/5/layout/CenteredIconLabelDescriptionList"/>
    <dgm:cxn modelId="{1D19F0BA-DB78-45D4-92BB-A89B68C4F6A1}" type="presParOf" srcId="{DD87A488-26E8-4618-98CC-E43F4933917C}" destId="{51BA6283-B3BB-4FBA-A08B-45D7FAA51222}" srcOrd="4" destOrd="0" presId="urn:microsoft.com/office/officeart/2018/5/layout/CenteredIconLabelDescriptionList"/>
    <dgm:cxn modelId="{FBC5FC43-9D4B-423C-AB76-59CCADA4C832}" type="presParOf" srcId="{51BA6283-B3BB-4FBA-A08B-45D7FAA51222}" destId="{86E8D3CD-F123-4A1D-AAED-7B654215FC0A}" srcOrd="0" destOrd="0" presId="urn:microsoft.com/office/officeart/2018/5/layout/CenteredIconLabelDescriptionList"/>
    <dgm:cxn modelId="{BC867A8F-C85E-4974-8814-24B25E13B23F}" type="presParOf" srcId="{51BA6283-B3BB-4FBA-A08B-45D7FAA51222}" destId="{D26DE7E1-6D9E-46AC-B155-5B6FFB7F2FAC}" srcOrd="1" destOrd="0" presId="urn:microsoft.com/office/officeart/2018/5/layout/CenteredIconLabelDescriptionList"/>
    <dgm:cxn modelId="{30B8CBED-427C-43A7-B38D-489F0780D907}" type="presParOf" srcId="{51BA6283-B3BB-4FBA-A08B-45D7FAA51222}" destId="{4AC8B316-02E6-47FD-B1A7-B7A57AB12F97}" srcOrd="2" destOrd="0" presId="urn:microsoft.com/office/officeart/2018/5/layout/CenteredIconLabelDescriptionList"/>
    <dgm:cxn modelId="{3BC222BB-F01D-45D2-8C8F-A8AF7B74810A}" type="presParOf" srcId="{51BA6283-B3BB-4FBA-A08B-45D7FAA51222}" destId="{2394D405-421B-4EEA-BE08-1840E7F78590}" srcOrd="3" destOrd="0" presId="urn:microsoft.com/office/officeart/2018/5/layout/CenteredIconLabelDescriptionList"/>
    <dgm:cxn modelId="{79D5B836-227F-43D5-9BF8-E38FA88045D4}" type="presParOf" srcId="{51BA6283-B3BB-4FBA-A08B-45D7FAA51222}" destId="{FC0407A0-77D4-4A3F-B736-C567A73AFC3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777CEF-9F9D-4A66-8DB3-D4951128C23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A61E8D-B440-49A3-A93D-9059451E0256}">
      <dgm:prSet/>
      <dgm:spPr/>
      <dgm:t>
        <a:bodyPr/>
        <a:lstStyle/>
        <a:p>
          <a:r>
            <a:rPr lang="zh-CN" dirty="0"/>
            <a:t>人格因素：低神经质</a:t>
          </a:r>
          <a:endParaRPr lang="en-US" dirty="0"/>
        </a:p>
      </dgm:t>
    </dgm:pt>
    <dgm:pt modelId="{5359104F-B71A-498A-8226-62692FA107C6}" cxnId="{11ACEDD5-1954-4444-9C86-4AE9F56F6E4F}" type="parTrans">
      <dgm:prSet/>
      <dgm:spPr/>
      <dgm:t>
        <a:bodyPr/>
        <a:lstStyle/>
        <a:p>
          <a:endParaRPr lang="en-US"/>
        </a:p>
      </dgm:t>
    </dgm:pt>
    <dgm:pt modelId="{83C28180-C5E9-4786-9665-3713FB3BD47C}" cxnId="{11ACEDD5-1954-4444-9C86-4AE9F56F6E4F}" type="sibTrans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C1DE040-B4E6-43AE-A0B9-2A954325734B}">
      <dgm:prSet/>
      <dgm:spPr/>
      <dgm:t>
        <a:bodyPr/>
        <a:lstStyle/>
        <a:p>
          <a:r>
            <a:rPr lang="zh-CN"/>
            <a:t>情境因素：伴侣的神经质水平</a:t>
          </a:r>
          <a:endParaRPr lang="en-US"/>
        </a:p>
      </dgm:t>
    </dgm:pt>
    <dgm:pt modelId="{28850F58-B38A-446A-A997-0405EC6DDD05}" cxnId="{FB16E62F-3070-4627-8D5B-DD2E5D805E40}" type="parTrans">
      <dgm:prSet/>
      <dgm:spPr/>
      <dgm:t>
        <a:bodyPr/>
        <a:lstStyle/>
        <a:p>
          <a:endParaRPr lang="en-US"/>
        </a:p>
      </dgm:t>
    </dgm:pt>
    <dgm:pt modelId="{75937254-AFA1-4EDC-8AD3-D03D6C71AE68}" cxnId="{FB16E62F-3070-4627-8D5B-DD2E5D805E40}" type="sibTrans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629E6D7-88E4-4B97-8225-223ABE71786D}">
      <dgm:prSet/>
      <dgm:spPr/>
      <dgm:t>
        <a:bodyPr/>
        <a:lstStyle/>
        <a:p>
          <a:r>
            <a:rPr lang="zh-CN" dirty="0"/>
            <a:t>人格</a:t>
          </a:r>
          <a:r>
            <a:rPr lang="en-US" altLang="zh-CN" dirty="0"/>
            <a:t> </a:t>
          </a:r>
          <a:r>
            <a:rPr lang="en-US" dirty="0"/>
            <a:t>x </a:t>
          </a:r>
          <a:r>
            <a:rPr lang="zh-CN" dirty="0"/>
            <a:t>情境：自己低神经质，且伴侣低神经质时，婚姻长久幸福的可能性最高</a:t>
          </a:r>
          <a:endParaRPr lang="en-US" dirty="0"/>
        </a:p>
      </dgm:t>
    </dgm:pt>
    <dgm:pt modelId="{034237C5-7708-4C70-849E-513A599681E6}" cxnId="{99C29E78-8718-4133-B56F-11AE6659046F}" type="parTrans">
      <dgm:prSet/>
      <dgm:spPr/>
      <dgm:t>
        <a:bodyPr/>
        <a:lstStyle/>
        <a:p>
          <a:endParaRPr lang="en-US"/>
        </a:p>
      </dgm:t>
    </dgm:pt>
    <dgm:pt modelId="{99F8307C-18FC-43F2-87F5-F4613B4780CE}" cxnId="{99C29E78-8718-4133-B56F-11AE6659046F}" type="sibTrans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343A206-21D3-4000-9848-A254EE120CC9}" type="pres">
      <dgm:prSet presAssocID="{C1777CEF-9F9D-4A66-8DB3-D4951128C23C}" presName="Name0" presStyleCnt="0">
        <dgm:presLayoutVars>
          <dgm:animLvl val="lvl"/>
          <dgm:resizeHandles val="exact"/>
        </dgm:presLayoutVars>
      </dgm:prSet>
      <dgm:spPr/>
    </dgm:pt>
    <dgm:pt modelId="{CFB2318E-04B0-4DE0-B0B0-FC9BE17DA742}" type="pres">
      <dgm:prSet presAssocID="{16A61E8D-B440-49A3-A93D-9059451E0256}" presName="compositeNode" presStyleCnt="0">
        <dgm:presLayoutVars>
          <dgm:bulletEnabled val="1"/>
        </dgm:presLayoutVars>
      </dgm:prSet>
      <dgm:spPr/>
    </dgm:pt>
    <dgm:pt modelId="{A998252F-2982-4B75-A2B4-E94FB9B14AC1}" type="pres">
      <dgm:prSet presAssocID="{16A61E8D-B440-49A3-A93D-9059451E0256}" presName="bgRect" presStyleLbl="bgAccFollowNode1" presStyleIdx="0" presStyleCnt="3"/>
      <dgm:spPr/>
    </dgm:pt>
    <dgm:pt modelId="{FFAD4C6F-223A-44F8-BA23-51025FAC2F6A}" type="pres">
      <dgm:prSet presAssocID="{83C28180-C5E9-4786-9665-3713FB3BD47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1D87CC7-32E7-4705-992F-B4113FA4B68B}" type="pres">
      <dgm:prSet presAssocID="{16A61E8D-B440-49A3-A93D-9059451E0256}" presName="bottomLine" presStyleLbl="alignNode1" presStyleIdx="1" presStyleCnt="6">
        <dgm:presLayoutVars/>
      </dgm:prSet>
      <dgm:spPr/>
    </dgm:pt>
    <dgm:pt modelId="{EBEB007B-587A-4730-89EB-CFEAB30A77F1}" type="pres">
      <dgm:prSet presAssocID="{16A61E8D-B440-49A3-A93D-9059451E0256}" presName="nodeText" presStyleLbl="bgAccFollowNode1" presStyleIdx="0" presStyleCnt="3">
        <dgm:presLayoutVars>
          <dgm:bulletEnabled val="1"/>
        </dgm:presLayoutVars>
      </dgm:prSet>
      <dgm:spPr/>
    </dgm:pt>
    <dgm:pt modelId="{6E821971-4565-4182-A8A4-7AC2B2AF7995}" type="pres">
      <dgm:prSet presAssocID="{83C28180-C5E9-4786-9665-3713FB3BD47C}" presName="sibTrans" presStyleCnt="0"/>
      <dgm:spPr/>
    </dgm:pt>
    <dgm:pt modelId="{BE67E65B-C294-4354-9B15-150AA995D13D}" type="pres">
      <dgm:prSet presAssocID="{CC1DE040-B4E6-43AE-A0B9-2A954325734B}" presName="compositeNode" presStyleCnt="0">
        <dgm:presLayoutVars>
          <dgm:bulletEnabled val="1"/>
        </dgm:presLayoutVars>
      </dgm:prSet>
      <dgm:spPr/>
    </dgm:pt>
    <dgm:pt modelId="{75DD8B3B-BD5C-4B3E-A126-9ED4D139DCFD}" type="pres">
      <dgm:prSet presAssocID="{CC1DE040-B4E6-43AE-A0B9-2A954325734B}" presName="bgRect" presStyleLbl="bgAccFollowNode1" presStyleIdx="1" presStyleCnt="3"/>
      <dgm:spPr/>
    </dgm:pt>
    <dgm:pt modelId="{E10DA8CD-D787-46C6-91B0-884011FB9EAE}" type="pres">
      <dgm:prSet presAssocID="{75937254-AFA1-4EDC-8AD3-D03D6C71AE6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B7F7E03B-08B3-4931-BFB0-45B97461CA90}" type="pres">
      <dgm:prSet presAssocID="{CC1DE040-B4E6-43AE-A0B9-2A954325734B}" presName="bottomLine" presStyleLbl="alignNode1" presStyleIdx="3" presStyleCnt="6">
        <dgm:presLayoutVars/>
      </dgm:prSet>
      <dgm:spPr/>
    </dgm:pt>
    <dgm:pt modelId="{D12B2C41-7399-4DAC-B89C-81832C896CDE}" type="pres">
      <dgm:prSet presAssocID="{CC1DE040-B4E6-43AE-A0B9-2A954325734B}" presName="nodeText" presStyleLbl="bgAccFollowNode1" presStyleIdx="1" presStyleCnt="3">
        <dgm:presLayoutVars>
          <dgm:bulletEnabled val="1"/>
        </dgm:presLayoutVars>
      </dgm:prSet>
      <dgm:spPr/>
    </dgm:pt>
    <dgm:pt modelId="{59E3A3EB-A14C-473D-885F-CB7BCBCED247}" type="pres">
      <dgm:prSet presAssocID="{75937254-AFA1-4EDC-8AD3-D03D6C71AE68}" presName="sibTrans" presStyleCnt="0"/>
      <dgm:spPr/>
    </dgm:pt>
    <dgm:pt modelId="{D892B018-91C7-4F7B-A2E2-848C55167DCB}" type="pres">
      <dgm:prSet presAssocID="{D629E6D7-88E4-4B97-8225-223ABE71786D}" presName="compositeNode" presStyleCnt="0">
        <dgm:presLayoutVars>
          <dgm:bulletEnabled val="1"/>
        </dgm:presLayoutVars>
      </dgm:prSet>
      <dgm:spPr/>
    </dgm:pt>
    <dgm:pt modelId="{238F1A72-191E-49D8-A43D-3E4B6F7C0CB4}" type="pres">
      <dgm:prSet presAssocID="{D629E6D7-88E4-4B97-8225-223ABE71786D}" presName="bgRect" presStyleLbl="bgAccFollowNode1" presStyleIdx="2" presStyleCnt="3"/>
      <dgm:spPr/>
    </dgm:pt>
    <dgm:pt modelId="{5B74CC5D-FCD5-43FC-8875-F08CFAE716C9}" type="pres">
      <dgm:prSet presAssocID="{99F8307C-18FC-43F2-87F5-F4613B4780C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4FECCC3-CEF1-46B8-9BB9-EF78E041EA47}" type="pres">
      <dgm:prSet presAssocID="{D629E6D7-88E4-4B97-8225-223ABE71786D}" presName="bottomLine" presStyleLbl="alignNode1" presStyleIdx="5" presStyleCnt="6">
        <dgm:presLayoutVars/>
      </dgm:prSet>
      <dgm:spPr/>
    </dgm:pt>
    <dgm:pt modelId="{0D0111EA-03E9-45A0-8068-C535AADBFA21}" type="pres">
      <dgm:prSet presAssocID="{D629E6D7-88E4-4B97-8225-223ABE71786D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D0AB00C-0E18-4054-A6C9-C47A03A1C164}" type="presOf" srcId="{16A61E8D-B440-49A3-A93D-9059451E0256}" destId="{EBEB007B-587A-4730-89EB-CFEAB30A77F1}" srcOrd="1" destOrd="0" presId="urn:microsoft.com/office/officeart/2016/7/layout/BasicLinearProcessNumbered"/>
    <dgm:cxn modelId="{37FDE60E-E396-4544-B3FC-2C66D79759FD}" type="presOf" srcId="{83C28180-C5E9-4786-9665-3713FB3BD47C}" destId="{FFAD4C6F-223A-44F8-BA23-51025FAC2F6A}" srcOrd="0" destOrd="0" presId="urn:microsoft.com/office/officeart/2016/7/layout/BasicLinearProcessNumbered"/>
    <dgm:cxn modelId="{FB16E62F-3070-4627-8D5B-DD2E5D805E40}" srcId="{C1777CEF-9F9D-4A66-8DB3-D4951128C23C}" destId="{CC1DE040-B4E6-43AE-A0B9-2A954325734B}" srcOrd="1" destOrd="0" parTransId="{28850F58-B38A-446A-A997-0405EC6DDD05}" sibTransId="{75937254-AFA1-4EDC-8AD3-D03D6C71AE68}"/>
    <dgm:cxn modelId="{653EBD33-DB05-4DD4-A612-1BD21BB83A72}" type="presOf" srcId="{D629E6D7-88E4-4B97-8225-223ABE71786D}" destId="{0D0111EA-03E9-45A0-8068-C535AADBFA21}" srcOrd="1" destOrd="0" presId="urn:microsoft.com/office/officeart/2016/7/layout/BasicLinearProcessNumbered"/>
    <dgm:cxn modelId="{0F10566A-2404-4522-86B2-C64CE562668E}" type="presOf" srcId="{C1777CEF-9F9D-4A66-8DB3-D4951128C23C}" destId="{C343A206-21D3-4000-9848-A254EE120CC9}" srcOrd="0" destOrd="0" presId="urn:microsoft.com/office/officeart/2016/7/layout/BasicLinearProcessNumbered"/>
    <dgm:cxn modelId="{99C29E78-8718-4133-B56F-11AE6659046F}" srcId="{C1777CEF-9F9D-4A66-8DB3-D4951128C23C}" destId="{D629E6D7-88E4-4B97-8225-223ABE71786D}" srcOrd="2" destOrd="0" parTransId="{034237C5-7708-4C70-849E-513A599681E6}" sibTransId="{99F8307C-18FC-43F2-87F5-F4613B4780CE}"/>
    <dgm:cxn modelId="{00F5AD8C-CD93-45E8-B15C-F7E46D7D8199}" type="presOf" srcId="{99F8307C-18FC-43F2-87F5-F4613B4780CE}" destId="{5B74CC5D-FCD5-43FC-8875-F08CFAE716C9}" srcOrd="0" destOrd="0" presId="urn:microsoft.com/office/officeart/2016/7/layout/BasicLinearProcessNumbered"/>
    <dgm:cxn modelId="{1C9607BA-D9C3-41D2-A107-0C5E45CD3501}" type="presOf" srcId="{75937254-AFA1-4EDC-8AD3-D03D6C71AE68}" destId="{E10DA8CD-D787-46C6-91B0-884011FB9EAE}" srcOrd="0" destOrd="0" presId="urn:microsoft.com/office/officeart/2016/7/layout/BasicLinearProcessNumbered"/>
    <dgm:cxn modelId="{D9C081BE-CCB9-4172-9F27-4CDD3846B708}" type="presOf" srcId="{CC1DE040-B4E6-43AE-A0B9-2A954325734B}" destId="{75DD8B3B-BD5C-4B3E-A126-9ED4D139DCFD}" srcOrd="0" destOrd="0" presId="urn:microsoft.com/office/officeart/2016/7/layout/BasicLinearProcessNumbered"/>
    <dgm:cxn modelId="{B7CBE3C3-ED7F-4CFD-9989-D0840F84FCD2}" type="presOf" srcId="{16A61E8D-B440-49A3-A93D-9059451E0256}" destId="{A998252F-2982-4B75-A2B4-E94FB9B14AC1}" srcOrd="0" destOrd="0" presId="urn:microsoft.com/office/officeart/2016/7/layout/BasicLinearProcessNumbered"/>
    <dgm:cxn modelId="{351F6DD1-F829-4183-BF5F-90D1E1A284C3}" type="presOf" srcId="{CC1DE040-B4E6-43AE-A0B9-2A954325734B}" destId="{D12B2C41-7399-4DAC-B89C-81832C896CDE}" srcOrd="1" destOrd="0" presId="urn:microsoft.com/office/officeart/2016/7/layout/BasicLinearProcessNumbered"/>
    <dgm:cxn modelId="{11ACEDD5-1954-4444-9C86-4AE9F56F6E4F}" srcId="{C1777CEF-9F9D-4A66-8DB3-D4951128C23C}" destId="{16A61E8D-B440-49A3-A93D-9059451E0256}" srcOrd="0" destOrd="0" parTransId="{5359104F-B71A-498A-8226-62692FA107C6}" sibTransId="{83C28180-C5E9-4786-9665-3713FB3BD47C}"/>
    <dgm:cxn modelId="{10C83CF8-4D00-429A-933F-40CB6A8D6231}" type="presOf" srcId="{D629E6D7-88E4-4B97-8225-223ABE71786D}" destId="{238F1A72-191E-49D8-A43D-3E4B6F7C0CB4}" srcOrd="0" destOrd="0" presId="urn:microsoft.com/office/officeart/2016/7/layout/BasicLinearProcessNumbered"/>
    <dgm:cxn modelId="{70CAF91C-D19B-40AD-8E93-ED96FA37A5C5}" type="presParOf" srcId="{C343A206-21D3-4000-9848-A254EE120CC9}" destId="{CFB2318E-04B0-4DE0-B0B0-FC9BE17DA742}" srcOrd="0" destOrd="0" presId="urn:microsoft.com/office/officeart/2016/7/layout/BasicLinearProcessNumbered"/>
    <dgm:cxn modelId="{91CD5B5C-E5E8-4FA2-BDA9-DCD0901F9227}" type="presParOf" srcId="{CFB2318E-04B0-4DE0-B0B0-FC9BE17DA742}" destId="{A998252F-2982-4B75-A2B4-E94FB9B14AC1}" srcOrd="0" destOrd="0" presId="urn:microsoft.com/office/officeart/2016/7/layout/BasicLinearProcessNumbered"/>
    <dgm:cxn modelId="{8C474D9B-4D5E-4683-8F89-6A82CD8E115F}" type="presParOf" srcId="{CFB2318E-04B0-4DE0-B0B0-FC9BE17DA742}" destId="{FFAD4C6F-223A-44F8-BA23-51025FAC2F6A}" srcOrd="1" destOrd="0" presId="urn:microsoft.com/office/officeart/2016/7/layout/BasicLinearProcessNumbered"/>
    <dgm:cxn modelId="{EF9515F5-28AC-4BF7-81DF-E5B8857D25A6}" type="presParOf" srcId="{CFB2318E-04B0-4DE0-B0B0-FC9BE17DA742}" destId="{71D87CC7-32E7-4705-992F-B4113FA4B68B}" srcOrd="2" destOrd="0" presId="urn:microsoft.com/office/officeart/2016/7/layout/BasicLinearProcessNumbered"/>
    <dgm:cxn modelId="{CF2E2DA8-A67A-43A8-B95E-FD4E33548DE9}" type="presParOf" srcId="{CFB2318E-04B0-4DE0-B0B0-FC9BE17DA742}" destId="{EBEB007B-587A-4730-89EB-CFEAB30A77F1}" srcOrd="3" destOrd="0" presId="urn:microsoft.com/office/officeart/2016/7/layout/BasicLinearProcessNumbered"/>
    <dgm:cxn modelId="{9667B528-B3A7-4134-BC8F-7047BE653EBF}" type="presParOf" srcId="{C343A206-21D3-4000-9848-A254EE120CC9}" destId="{6E821971-4565-4182-A8A4-7AC2B2AF7995}" srcOrd="1" destOrd="0" presId="urn:microsoft.com/office/officeart/2016/7/layout/BasicLinearProcessNumbered"/>
    <dgm:cxn modelId="{DFA3B50D-FC1A-4C2A-B8A5-B0F0FD841505}" type="presParOf" srcId="{C343A206-21D3-4000-9848-A254EE120CC9}" destId="{BE67E65B-C294-4354-9B15-150AA995D13D}" srcOrd="2" destOrd="0" presId="urn:microsoft.com/office/officeart/2016/7/layout/BasicLinearProcessNumbered"/>
    <dgm:cxn modelId="{B4D625D6-BDDC-420B-BF31-042C680C0A11}" type="presParOf" srcId="{BE67E65B-C294-4354-9B15-150AA995D13D}" destId="{75DD8B3B-BD5C-4B3E-A126-9ED4D139DCFD}" srcOrd="0" destOrd="0" presId="urn:microsoft.com/office/officeart/2016/7/layout/BasicLinearProcessNumbered"/>
    <dgm:cxn modelId="{885F2B04-8912-45E7-8425-19EABC8C9F9F}" type="presParOf" srcId="{BE67E65B-C294-4354-9B15-150AA995D13D}" destId="{E10DA8CD-D787-46C6-91B0-884011FB9EAE}" srcOrd="1" destOrd="0" presId="urn:microsoft.com/office/officeart/2016/7/layout/BasicLinearProcessNumbered"/>
    <dgm:cxn modelId="{C15E7C3C-7868-4204-9D44-2DD08F4C7A73}" type="presParOf" srcId="{BE67E65B-C294-4354-9B15-150AA995D13D}" destId="{B7F7E03B-08B3-4931-BFB0-45B97461CA90}" srcOrd="2" destOrd="0" presId="urn:microsoft.com/office/officeart/2016/7/layout/BasicLinearProcessNumbered"/>
    <dgm:cxn modelId="{8D9C8398-1C1A-4273-8514-DE14B66AD26D}" type="presParOf" srcId="{BE67E65B-C294-4354-9B15-150AA995D13D}" destId="{D12B2C41-7399-4DAC-B89C-81832C896CDE}" srcOrd="3" destOrd="0" presId="urn:microsoft.com/office/officeart/2016/7/layout/BasicLinearProcessNumbered"/>
    <dgm:cxn modelId="{B592873E-A218-41FD-ADFD-6565C474C825}" type="presParOf" srcId="{C343A206-21D3-4000-9848-A254EE120CC9}" destId="{59E3A3EB-A14C-473D-885F-CB7BCBCED247}" srcOrd="3" destOrd="0" presId="urn:microsoft.com/office/officeart/2016/7/layout/BasicLinearProcessNumbered"/>
    <dgm:cxn modelId="{7A45D92A-4F2B-4F40-AD55-F5C8378DB2C4}" type="presParOf" srcId="{C343A206-21D3-4000-9848-A254EE120CC9}" destId="{D892B018-91C7-4F7B-A2E2-848C55167DCB}" srcOrd="4" destOrd="0" presId="urn:microsoft.com/office/officeart/2016/7/layout/BasicLinearProcessNumbered"/>
    <dgm:cxn modelId="{71CC63FD-1E5D-4F59-8BA5-5DF056FFF752}" type="presParOf" srcId="{D892B018-91C7-4F7B-A2E2-848C55167DCB}" destId="{238F1A72-191E-49D8-A43D-3E4B6F7C0CB4}" srcOrd="0" destOrd="0" presId="urn:microsoft.com/office/officeart/2016/7/layout/BasicLinearProcessNumbered"/>
    <dgm:cxn modelId="{492334F9-B589-457A-A517-825CD9D78E18}" type="presParOf" srcId="{D892B018-91C7-4F7B-A2E2-848C55167DCB}" destId="{5B74CC5D-FCD5-43FC-8875-F08CFAE716C9}" srcOrd="1" destOrd="0" presId="urn:microsoft.com/office/officeart/2016/7/layout/BasicLinearProcessNumbered"/>
    <dgm:cxn modelId="{4F1F8D66-595A-45E5-B528-EA2AA2084D6C}" type="presParOf" srcId="{D892B018-91C7-4F7B-A2E2-848C55167DCB}" destId="{84FECCC3-CEF1-46B8-9BB9-EF78E041EA47}" srcOrd="2" destOrd="0" presId="urn:microsoft.com/office/officeart/2016/7/layout/BasicLinearProcessNumbered"/>
    <dgm:cxn modelId="{C452779C-19E4-4C36-86AC-C47975287841}" type="presParOf" srcId="{D892B018-91C7-4F7B-A2E2-848C55167DCB}" destId="{0D0111EA-03E9-45A0-8068-C535AADBFA2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513604" cy="6121069"/>
        <a:chOff x="0" y="0"/>
        <a:chExt cx="6513604" cy="6121069"/>
      </a:xfrm>
    </dsp:grpSpPr>
    <dsp:sp modelId="{AD725CF3-AF3B-4CAC-9C79-DAF7967F5AB6}">
      <dsp:nvSpPr>
        <dsp:cNvPr id="3" name="圆角矩形 2"/>
        <dsp:cNvSpPr/>
      </dsp:nvSpPr>
      <dsp:spPr bwMode="white">
        <a:xfrm>
          <a:off x="0" y="145884"/>
          <a:ext cx="6513604" cy="6070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第一部分 学科基础</a:t>
          </a:r>
          <a:endParaRPr lang="en-US" dirty="0"/>
        </a:p>
      </dsp:txBody>
      <dsp:txXfrm>
        <a:off x="0" y="145884"/>
        <a:ext cx="6513604" cy="607060"/>
      </dsp:txXfrm>
    </dsp:sp>
    <dsp:sp modelId="{55E3E6FA-C430-41FD-88DB-768B62338D2C}">
      <dsp:nvSpPr>
        <dsp:cNvPr id="4" name="矩形 3"/>
        <dsp:cNvSpPr/>
      </dsp:nvSpPr>
      <dsp:spPr bwMode="white">
        <a:xfrm>
          <a:off x="0" y="752944"/>
          <a:ext cx="6513604" cy="66929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06806" tIns="30480" rIns="170688" bIns="30480" anchor="t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引论</a:t>
          </a:r>
          <a:endParaRPr 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研究方法</a:t>
          </a:r>
          <a:endParaRPr lang="en-US" dirty="0">
            <a:solidFill>
              <a:schemeClr val="tx1"/>
            </a:solidFill>
          </a:endParaRPr>
        </a:p>
      </dsp:txBody>
      <dsp:txXfrm>
        <a:off x="0" y="752944"/>
        <a:ext cx="6513604" cy="669290"/>
      </dsp:txXfrm>
    </dsp:sp>
    <dsp:sp modelId="{4093343A-67DE-4B3C-A20D-4D6311E798D9}">
      <dsp:nvSpPr>
        <dsp:cNvPr id="5" name="圆角矩形 4"/>
        <dsp:cNvSpPr/>
      </dsp:nvSpPr>
      <dsp:spPr bwMode="white">
        <a:xfrm>
          <a:off x="0" y="1422234"/>
          <a:ext cx="6513604" cy="6070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-3390000"/>
            <a:satOff val="-8626"/>
            <a:lumOff val="-588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第二部分 主要流派</a:t>
          </a:r>
          <a:endParaRPr lang="en-US" dirty="0"/>
        </a:p>
      </dsp:txBody>
      <dsp:txXfrm>
        <a:off x="0" y="1422234"/>
        <a:ext cx="6513604" cy="607060"/>
      </dsp:txXfrm>
    </dsp:sp>
    <dsp:sp modelId="{4FBD275D-0D1F-48B8-A60E-A5FF37EE01F8}">
      <dsp:nvSpPr>
        <dsp:cNvPr id="6" name="矩形 5"/>
        <dsp:cNvSpPr/>
      </dsp:nvSpPr>
      <dsp:spPr bwMode="white">
        <a:xfrm>
          <a:off x="0" y="2029294"/>
          <a:ext cx="6513604" cy="166941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06806" tIns="30480" rIns="170688" bIns="30480" anchor="t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特质流派</a:t>
          </a:r>
          <a:endParaRPr 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生物学流派</a:t>
          </a:r>
          <a:endParaRPr 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精神分析</a:t>
          </a:r>
          <a:endParaRPr 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人本主义</a:t>
          </a:r>
          <a:endParaRPr 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dirty="0">
              <a:solidFill>
                <a:schemeClr val="tx1"/>
              </a:solidFill>
            </a:rPr>
            <a:t>行为主义</a:t>
          </a:r>
          <a:endParaRPr lang="en-US" dirty="0">
            <a:solidFill>
              <a:schemeClr val="tx1"/>
            </a:solidFill>
          </a:endParaRPr>
        </a:p>
      </dsp:txBody>
      <dsp:txXfrm>
        <a:off x="0" y="2029294"/>
        <a:ext cx="6513604" cy="1669415"/>
      </dsp:txXfrm>
    </dsp:sp>
    <dsp:sp modelId="{E9F7BBDE-686B-426C-B551-560BF7BE55C1}">
      <dsp:nvSpPr>
        <dsp:cNvPr id="7" name="圆角矩形 6"/>
        <dsp:cNvSpPr/>
      </dsp:nvSpPr>
      <dsp:spPr bwMode="white">
        <a:xfrm>
          <a:off x="0" y="3698709"/>
          <a:ext cx="6513604" cy="6070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-6780000"/>
            <a:satOff val="-17254"/>
            <a:lumOff val="-1176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第三部分 专题</a:t>
          </a:r>
          <a:endParaRPr lang="en-US" dirty="0"/>
        </a:p>
      </dsp:txBody>
      <dsp:txXfrm>
        <a:off x="0" y="3698709"/>
        <a:ext cx="6513604" cy="607060"/>
      </dsp:txXfrm>
    </dsp:sp>
    <dsp:sp modelId="{681633F5-2F95-4879-9F5A-0FD4F0E7A061}">
      <dsp:nvSpPr>
        <dsp:cNvPr id="8" name="矩形 7"/>
        <dsp:cNvSpPr/>
      </dsp:nvSpPr>
      <dsp:spPr bwMode="white">
        <a:xfrm>
          <a:off x="0" y="4305770"/>
          <a:ext cx="6513604" cy="166941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06806" tIns="30480" rIns="170688" bIns="30480" anchor="t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人格过程</a:t>
          </a:r>
          <a:endParaRPr 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自我</a:t>
          </a:r>
          <a:endParaRPr 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dirty="0">
              <a:solidFill>
                <a:schemeClr val="tx1"/>
              </a:solidFill>
            </a:rPr>
            <a:t>文化差异</a:t>
          </a:r>
          <a:endParaRPr 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>
              <a:solidFill>
                <a:schemeClr val="tx1"/>
              </a:solidFill>
            </a:rPr>
            <a:t>人格障碍</a:t>
          </a:r>
          <a:endParaRPr 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dirty="0">
              <a:solidFill>
                <a:schemeClr val="tx1"/>
              </a:solidFill>
            </a:rPr>
            <a:t>应用人格心理学</a:t>
          </a:r>
          <a:endParaRPr lang="en-US" dirty="0">
            <a:solidFill>
              <a:schemeClr val="tx1"/>
            </a:solidFill>
          </a:endParaRPr>
        </a:p>
      </dsp:txBody>
      <dsp:txXfrm>
        <a:off x="0" y="4305770"/>
        <a:ext cx="6513604" cy="1669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6E40F-28C7-4F06-B803-7D98DF5D5E00}">
      <dsp:nvSpPr>
        <dsp:cNvPr id="0" name=""/>
        <dsp:cNvSpPr/>
      </dsp:nvSpPr>
      <dsp:spPr>
        <a:xfrm>
          <a:off x="0" y="1403918"/>
          <a:ext cx="6263640" cy="12548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800" kern="1200" dirty="0"/>
            <a:t>气质（</a:t>
          </a:r>
          <a:r>
            <a:rPr lang="en-US" sz="4800" kern="1200" dirty="0"/>
            <a:t>temperament</a:t>
          </a:r>
          <a:r>
            <a:rPr lang="zh-CN" sz="4800" kern="1200" dirty="0"/>
            <a:t>）</a:t>
          </a:r>
          <a:endParaRPr lang="en-US" sz="4800" kern="1200" dirty="0"/>
        </a:p>
      </dsp:txBody>
      <dsp:txXfrm>
        <a:off x="61256" y="1465174"/>
        <a:ext cx="6141128" cy="1132313"/>
      </dsp:txXfrm>
    </dsp:sp>
    <dsp:sp modelId="{A88FE541-B1F9-4253-96D6-C1E9AE7AD6D5}">
      <dsp:nvSpPr>
        <dsp:cNvPr id="0" name=""/>
        <dsp:cNvSpPr/>
      </dsp:nvSpPr>
      <dsp:spPr>
        <a:xfrm>
          <a:off x="0" y="2845944"/>
          <a:ext cx="6263640" cy="12548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800" kern="1200" dirty="0"/>
            <a:t>品格（</a:t>
          </a:r>
          <a:r>
            <a:rPr lang="en-US" sz="4800" kern="1200" dirty="0"/>
            <a:t>character</a:t>
          </a:r>
          <a:r>
            <a:rPr lang="zh-CN" sz="4800" kern="1200" dirty="0"/>
            <a:t>）</a:t>
          </a:r>
          <a:endParaRPr lang="en-US" sz="4800" kern="1200" dirty="0"/>
        </a:p>
      </dsp:txBody>
      <dsp:txXfrm>
        <a:off x="61256" y="2907200"/>
        <a:ext cx="6141128" cy="1132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68756-4640-445D-A2BE-C78EEA8A1909}">
      <dsp:nvSpPr>
        <dsp:cNvPr id="0" name=""/>
        <dsp:cNvSpPr/>
      </dsp:nvSpPr>
      <dsp:spPr>
        <a:xfrm>
          <a:off x="0" y="448272"/>
          <a:ext cx="651360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8A771-2A23-425E-845C-FA4520AE8CF9}">
      <dsp:nvSpPr>
        <dsp:cNvPr id="0" name=""/>
        <dsp:cNvSpPr/>
      </dsp:nvSpPr>
      <dsp:spPr>
        <a:xfrm>
          <a:off x="325680" y="64512"/>
          <a:ext cx="4559522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人格结构</a:t>
          </a:r>
          <a:endParaRPr lang="en-US" sz="2600" kern="1200"/>
        </a:p>
      </dsp:txBody>
      <dsp:txXfrm>
        <a:off x="363147" y="101979"/>
        <a:ext cx="4484588" cy="692586"/>
      </dsp:txXfrm>
    </dsp:sp>
    <dsp:sp modelId="{423DD5FB-750F-47CA-907A-C04865B6C20C}">
      <dsp:nvSpPr>
        <dsp:cNvPr id="0" name=""/>
        <dsp:cNvSpPr/>
      </dsp:nvSpPr>
      <dsp:spPr>
        <a:xfrm>
          <a:off x="0" y="1627632"/>
          <a:ext cx="651360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0D93A-603A-4CCA-A094-61B9FCCE6A37}">
      <dsp:nvSpPr>
        <dsp:cNvPr id="0" name=""/>
        <dsp:cNvSpPr/>
      </dsp:nvSpPr>
      <dsp:spPr>
        <a:xfrm>
          <a:off x="325680" y="1243872"/>
          <a:ext cx="4559522" cy="76752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人格过程</a:t>
          </a:r>
          <a:endParaRPr lang="en-US" sz="2600" kern="1200"/>
        </a:p>
      </dsp:txBody>
      <dsp:txXfrm>
        <a:off x="363147" y="1281339"/>
        <a:ext cx="4484588" cy="692586"/>
      </dsp:txXfrm>
    </dsp:sp>
    <dsp:sp modelId="{CBDA1D56-39E1-4333-87B9-F88C03924322}">
      <dsp:nvSpPr>
        <dsp:cNvPr id="0" name=""/>
        <dsp:cNvSpPr/>
      </dsp:nvSpPr>
      <dsp:spPr>
        <a:xfrm>
          <a:off x="0" y="2806992"/>
          <a:ext cx="651360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0C552-4E9B-482D-9074-BB0280E52517}">
      <dsp:nvSpPr>
        <dsp:cNvPr id="0" name=""/>
        <dsp:cNvSpPr/>
      </dsp:nvSpPr>
      <dsp:spPr>
        <a:xfrm>
          <a:off x="325680" y="2423232"/>
          <a:ext cx="4559522" cy="7675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人格发展</a:t>
          </a:r>
          <a:endParaRPr lang="en-US" sz="2600" kern="1200"/>
        </a:p>
      </dsp:txBody>
      <dsp:txXfrm>
        <a:off x="363147" y="2460699"/>
        <a:ext cx="4484588" cy="692586"/>
      </dsp:txXfrm>
    </dsp:sp>
    <dsp:sp modelId="{17B28A1E-CEAA-4869-A382-0E64591647AA}">
      <dsp:nvSpPr>
        <dsp:cNvPr id="0" name=""/>
        <dsp:cNvSpPr/>
      </dsp:nvSpPr>
      <dsp:spPr>
        <a:xfrm>
          <a:off x="0" y="3986353"/>
          <a:ext cx="651360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D20E5-FD58-4437-9708-6D347E0C1153}">
      <dsp:nvSpPr>
        <dsp:cNvPr id="0" name=""/>
        <dsp:cNvSpPr/>
      </dsp:nvSpPr>
      <dsp:spPr>
        <a:xfrm>
          <a:off x="325680" y="3602593"/>
          <a:ext cx="4559522" cy="76752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人格障碍</a:t>
          </a:r>
          <a:endParaRPr lang="en-US" sz="2600" kern="1200"/>
        </a:p>
      </dsp:txBody>
      <dsp:txXfrm>
        <a:off x="363147" y="3640060"/>
        <a:ext cx="4484588" cy="692586"/>
      </dsp:txXfrm>
    </dsp:sp>
    <dsp:sp modelId="{CF374C71-CB93-4ADD-8681-B63B25BF98EE}">
      <dsp:nvSpPr>
        <dsp:cNvPr id="0" name=""/>
        <dsp:cNvSpPr/>
      </dsp:nvSpPr>
      <dsp:spPr>
        <a:xfrm>
          <a:off x="0" y="5165712"/>
          <a:ext cx="651360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BE045-74FC-430B-9BB6-BA41BA377424}">
      <dsp:nvSpPr>
        <dsp:cNvPr id="0" name=""/>
        <dsp:cNvSpPr/>
      </dsp:nvSpPr>
      <dsp:spPr>
        <a:xfrm>
          <a:off x="325680" y="4781953"/>
          <a:ext cx="4559522" cy="7675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/>
            <a:t>人格的</a:t>
          </a:r>
          <a:r>
            <a:rPr lang="zh-CN" altLang="en-US" sz="2600" kern="1200" dirty="0"/>
            <a:t>生物</a:t>
          </a:r>
          <a:r>
            <a:rPr lang="zh-CN" sz="2600" kern="1200" dirty="0"/>
            <a:t>基础</a:t>
          </a:r>
          <a:endParaRPr lang="en-US" sz="2600" kern="1200" dirty="0"/>
        </a:p>
      </dsp:txBody>
      <dsp:txXfrm>
        <a:off x="363147" y="4819420"/>
        <a:ext cx="4484588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5ABA5-2577-41E3-8C98-364C625B1D4A}">
      <dsp:nvSpPr>
        <dsp:cNvPr id="0" name=""/>
        <dsp:cNvSpPr/>
      </dsp:nvSpPr>
      <dsp:spPr>
        <a:xfrm>
          <a:off x="1104400" y="124585"/>
          <a:ext cx="1181571" cy="11815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F8EA7-341A-41AC-8971-B4F5F840526D}">
      <dsp:nvSpPr>
        <dsp:cNvPr id="0" name=""/>
        <dsp:cNvSpPr/>
      </dsp:nvSpPr>
      <dsp:spPr>
        <a:xfrm>
          <a:off x="7227" y="1422659"/>
          <a:ext cx="3375918" cy="696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2000" kern="1200" dirty="0"/>
            <a:t>人格随毕生发展的轨迹</a:t>
          </a:r>
          <a:endParaRPr lang="en-US" sz="2000" kern="1200" dirty="0"/>
        </a:p>
      </dsp:txBody>
      <dsp:txXfrm>
        <a:off x="7227" y="1422659"/>
        <a:ext cx="3375918" cy="696283"/>
      </dsp:txXfrm>
    </dsp:sp>
    <dsp:sp modelId="{3213D4DF-B89C-4998-A7CA-E044E81D0AA5}">
      <dsp:nvSpPr>
        <dsp:cNvPr id="0" name=""/>
        <dsp:cNvSpPr/>
      </dsp:nvSpPr>
      <dsp:spPr>
        <a:xfrm>
          <a:off x="7227" y="2173130"/>
          <a:ext cx="3375918" cy="6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234E6-228F-4FD9-80D1-710A6671E0CB}">
      <dsp:nvSpPr>
        <dsp:cNvPr id="0" name=""/>
        <dsp:cNvSpPr/>
      </dsp:nvSpPr>
      <dsp:spPr>
        <a:xfrm>
          <a:off x="5071105" y="124585"/>
          <a:ext cx="1181571" cy="11815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0E704-90B7-492C-B08F-D3981D9E62AB}">
      <dsp:nvSpPr>
        <dsp:cNvPr id="0" name=""/>
        <dsp:cNvSpPr/>
      </dsp:nvSpPr>
      <dsp:spPr>
        <a:xfrm>
          <a:off x="3973931" y="1422659"/>
          <a:ext cx="3375918" cy="696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2000" kern="1200" dirty="0"/>
            <a:t>人格是先天和后天因素共同作用的结果</a:t>
          </a:r>
          <a:endParaRPr lang="en-US" sz="2000" kern="1200" dirty="0"/>
        </a:p>
      </dsp:txBody>
      <dsp:txXfrm>
        <a:off x="3973931" y="1422659"/>
        <a:ext cx="3375918" cy="696283"/>
      </dsp:txXfrm>
    </dsp:sp>
    <dsp:sp modelId="{5131C23E-7C0B-4068-85EA-D3FD3C5B5426}">
      <dsp:nvSpPr>
        <dsp:cNvPr id="0" name=""/>
        <dsp:cNvSpPr/>
      </dsp:nvSpPr>
      <dsp:spPr>
        <a:xfrm>
          <a:off x="3973931" y="2173130"/>
          <a:ext cx="3375918" cy="6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大五人格的遗传度一般在</a:t>
          </a:r>
          <a:r>
            <a:rPr lang="en-US" sz="1600" kern="1200" dirty="0"/>
            <a:t>0.5</a:t>
          </a:r>
          <a:r>
            <a:rPr lang="zh-CN" sz="1600" kern="1200" dirty="0"/>
            <a:t>左右</a:t>
          </a: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对比：智力的遗传度约为</a:t>
          </a:r>
          <a:r>
            <a:rPr lang="en-US" sz="1600" kern="1200" dirty="0"/>
            <a:t>0.8</a:t>
          </a:r>
        </a:p>
      </dsp:txBody>
      <dsp:txXfrm>
        <a:off x="3973931" y="2173130"/>
        <a:ext cx="3375918" cy="660809"/>
      </dsp:txXfrm>
    </dsp:sp>
    <dsp:sp modelId="{86E8D3CD-F123-4A1D-AAED-7B654215FC0A}">
      <dsp:nvSpPr>
        <dsp:cNvPr id="0" name=""/>
        <dsp:cNvSpPr/>
      </dsp:nvSpPr>
      <dsp:spPr>
        <a:xfrm>
          <a:off x="9037809" y="124585"/>
          <a:ext cx="1181571" cy="11815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8B316-02E6-47FD-B1A7-B7A57AB12F97}">
      <dsp:nvSpPr>
        <dsp:cNvPr id="0" name=""/>
        <dsp:cNvSpPr/>
      </dsp:nvSpPr>
      <dsp:spPr>
        <a:xfrm>
          <a:off x="7940636" y="1422659"/>
          <a:ext cx="3375918" cy="696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2000" kern="1200" dirty="0"/>
            <a:t>问题：成年人的人格能改变吗？</a:t>
          </a:r>
          <a:endParaRPr lang="en-US" sz="2000" kern="1200" dirty="0"/>
        </a:p>
      </dsp:txBody>
      <dsp:txXfrm>
        <a:off x="7940636" y="1422659"/>
        <a:ext cx="3375918" cy="696283"/>
      </dsp:txXfrm>
    </dsp:sp>
    <dsp:sp modelId="{FC0407A0-77D4-4A3F-B736-C567A73AFC3B}">
      <dsp:nvSpPr>
        <dsp:cNvPr id="0" name=""/>
        <dsp:cNvSpPr/>
      </dsp:nvSpPr>
      <dsp:spPr>
        <a:xfrm>
          <a:off x="7940636" y="2173130"/>
          <a:ext cx="3375918" cy="6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8252F-2982-4B75-A2B4-E94FB9B14AC1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人格因素：低神经质</a:t>
          </a:r>
          <a:endParaRPr lang="en-US" sz="2500" kern="1200" dirty="0"/>
        </a:p>
      </dsp:txBody>
      <dsp:txXfrm>
        <a:off x="0" y="1653508"/>
        <a:ext cx="3286125" cy="2610802"/>
      </dsp:txXfrm>
    </dsp:sp>
    <dsp:sp modelId="{FFAD4C6F-223A-44F8-BA23-51025FAC2F6A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71D87CC7-32E7-4705-992F-B4113FA4B68B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8B3B-BD5C-4B3E-A126-9ED4D139DCFD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情境因素：伴侣的神经质水平</a:t>
          </a:r>
          <a:endParaRPr lang="en-US" sz="2500" kern="1200"/>
        </a:p>
      </dsp:txBody>
      <dsp:txXfrm>
        <a:off x="3614737" y="1653508"/>
        <a:ext cx="3286125" cy="2610802"/>
      </dsp:txXfrm>
    </dsp:sp>
    <dsp:sp modelId="{E10DA8CD-D787-46C6-91B0-884011FB9EAE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B7F7E03B-08B3-4931-BFB0-45B97461CA90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F1A72-191E-49D8-A43D-3E4B6F7C0CB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人格</a:t>
          </a:r>
          <a:r>
            <a:rPr lang="en-US" altLang="zh-CN" sz="2500" kern="1200" dirty="0"/>
            <a:t> </a:t>
          </a:r>
          <a:r>
            <a:rPr lang="en-US" sz="2500" kern="1200" dirty="0"/>
            <a:t>x </a:t>
          </a:r>
          <a:r>
            <a:rPr lang="zh-CN" sz="2500" kern="1200" dirty="0"/>
            <a:t>情境：自己低神经质，且伴侣低神经质时，婚姻长久幸福的可能性最高</a:t>
          </a:r>
          <a:endParaRPr lang="en-US" sz="2500" kern="1200" dirty="0"/>
        </a:p>
      </dsp:txBody>
      <dsp:txXfrm>
        <a:off x="7229475" y="1653508"/>
        <a:ext cx="3286125" cy="2610802"/>
      </dsp:txXfrm>
    </dsp:sp>
    <dsp:sp modelId="{5B74CC5D-FCD5-43FC-8875-F08CFAE716C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84FECCC3-CEF1-46B8-9BB9-EF78E041EA47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cxnId="4" type="sibTrans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cxnId="5" type="sibTrans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cxnId="6" type="sibTrans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5117C-9296-408D-8E2B-198FE31D5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29CF8-8E12-48EA-BC04-1196AB5183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hyperlink" Target="https://www.viacharacter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mailto:zyf2992@163.com" TargetMode="External"/><Relationship Id="rId1" Type="http://schemas.openxmlformats.org/officeDocument/2006/relationships/hyperlink" Target="mailto:wf3126@mail.tsinghua.edu.cn" TargetMode="Externa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34.xml"/><Relationship Id="rId17" Type="http://schemas.openxmlformats.org/officeDocument/2006/relationships/image" Target="../media/image3.png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bilibili.com/video/BV1jx411A7ZB?spm_id_from=333.337.search-card.all.click" TargetMode="Externa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2.GIF"/><Relationship Id="rId3" Type="http://schemas.openxmlformats.org/officeDocument/2006/relationships/image" Target="../media/image28.jpeg"/><Relationship Id="rId2" Type="http://schemas.openxmlformats.org/officeDocument/2006/relationships/image" Target="../media/image33.png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wjx.cn/jq/58299888.aspx" TargetMode="External"/><Relationship Id="rId1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chart" Target="../charts/char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7.xml"/><Relationship Id="rId17" Type="http://schemas.openxmlformats.org/officeDocument/2006/relationships/image" Target="../media/image3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引论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zh-CN" altLang="en-US" dirty="0"/>
              <a:t>人格的定义</a:t>
            </a:r>
            <a:endParaRPr lang="zh-CN" altLang="en-US" dirty="0"/>
          </a:p>
        </p:txBody>
      </p:sp>
      <p:cxnSp>
        <p:nvCxnSpPr>
          <p:cNvPr id="10" name="Straight Arrow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人格是指个体思维、情感和行为的特征模式，以及这些模式之下隐藏或未隐藏的心理机制</a:t>
            </a:r>
            <a:endParaRPr lang="en-US" altLang="zh-CN" sz="2400" dirty="0"/>
          </a:p>
          <a:p>
            <a:pPr lvl="1"/>
            <a:r>
              <a:rPr lang="zh-CN" altLang="en-US" sz="2000" dirty="0"/>
              <a:t>通俗的说法：人与人有何不同，以及为何不同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400" dirty="0"/>
              <a:t>人格心理学的任务：研究思维、感受和行为，解释完整的人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1" b="11815"/>
          <a:stretch>
            <a:fillRect/>
          </a:stretch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Personality</a:t>
            </a:r>
            <a:r>
              <a:rPr lang="zh-CN" altLang="en-US"/>
              <a:t>到底应该怎么翻译？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509655" cy="4351338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日常语言中的“人格”</a:t>
            </a:r>
            <a:endParaRPr lang="en-US" altLang="zh-CN"/>
          </a:p>
          <a:p>
            <a:pPr lvl="1"/>
            <a:r>
              <a:rPr lang="zh-CN" altLang="en-US"/>
              <a:t>根据</a:t>
            </a:r>
            <a:r>
              <a:rPr lang="en-US" altLang="zh-CN"/>
              <a:t>《</a:t>
            </a:r>
            <a:r>
              <a:rPr lang="zh-CN" altLang="en-US"/>
              <a:t>中华人民共和国刑法</a:t>
            </a:r>
            <a:r>
              <a:rPr lang="en-US" altLang="zh-CN"/>
              <a:t>》</a:t>
            </a:r>
            <a:r>
              <a:rPr lang="zh-CN" altLang="en-US"/>
              <a:t>第二百四十六条规定，侮辱罪，是指使用暴力或者以其他方法，公然贬损他人人格，破坏他人名誉，情节严重的行为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性格？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个性？</a:t>
            </a:r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5332" r="7545"/>
          <a:stretch>
            <a:fillRect/>
          </a:stretch>
        </p:blipFill>
        <p:spPr>
          <a:xfrm>
            <a:off x="5465075" y="1690688"/>
            <a:ext cx="6065174" cy="2923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zh-CN" altLang="en-US" dirty="0"/>
              <a:t>与人格相关的概念</a:t>
            </a:r>
            <a:endParaRPr lang="zh-CN" altLang="en-US" dirty="0"/>
          </a:p>
        </p:txBody>
      </p:sp>
      <p:graphicFrame>
        <p:nvGraphicFramePr>
          <p:cNvPr id="7" name="内容占位符 2"/>
          <p:cNvGraphicFramePr>
            <a:graphicFrameLocks noGrp="1"/>
          </p:cNvGraphicFramePr>
          <p:nvPr>
            <p:ph idx="1"/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气质（</a:t>
            </a:r>
            <a:r>
              <a:rPr lang="en-US" altLang="zh-CN" sz="4000" dirty="0">
                <a:solidFill>
                  <a:schemeClr val="bg1"/>
                </a:solidFill>
              </a:rPr>
              <a:t>temperament</a:t>
            </a:r>
            <a:r>
              <a:rPr lang="zh-CN" altLang="en-US" sz="4000" dirty="0">
                <a:solidFill>
                  <a:schemeClr val="bg1"/>
                </a:solidFill>
              </a:rPr>
              <a:t>）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具有生理基础的，与生俱来的人格组成部分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例：希波克拉底的体液说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胆汁质：活跃、热情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多血质：果断、独立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粘液质：安静、平和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抑郁质：细致、敏感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228" y="484632"/>
            <a:ext cx="4801627" cy="57332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品格（</a:t>
            </a:r>
            <a:r>
              <a:rPr lang="en-US" altLang="zh-CN" sz="4000" dirty="0">
                <a:solidFill>
                  <a:schemeClr val="bg1"/>
                </a:solidFill>
              </a:rPr>
              <a:t>character</a:t>
            </a:r>
            <a:r>
              <a:rPr lang="zh-CN" altLang="en-US" sz="4000" dirty="0">
                <a:solidFill>
                  <a:schemeClr val="bg1"/>
                </a:solidFill>
              </a:rPr>
              <a:t>）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品格一般有比较强烈的褒贬色彩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Peterson</a:t>
            </a:r>
            <a:r>
              <a:rPr lang="zh-CN" altLang="en-US" sz="2400" dirty="0">
                <a:solidFill>
                  <a:schemeClr val="bg1"/>
                </a:solidFill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</a:rPr>
              <a:t> Seligman</a:t>
            </a:r>
            <a:r>
              <a:rPr lang="zh-CN" altLang="en-US" sz="2400" dirty="0">
                <a:solidFill>
                  <a:schemeClr val="bg1"/>
                </a:solidFill>
              </a:rPr>
              <a:t>提出了人类社会普遍认可的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r>
              <a:rPr lang="zh-CN" altLang="en-US" sz="2400" dirty="0">
                <a:solidFill>
                  <a:schemeClr val="bg1"/>
                </a:solidFill>
              </a:rPr>
              <a:t>大类</a:t>
            </a:r>
            <a:r>
              <a:rPr lang="en-US" altLang="zh-CN" sz="2400" dirty="0">
                <a:solidFill>
                  <a:schemeClr val="bg1"/>
                </a:solidFill>
              </a:rPr>
              <a:t>24</a:t>
            </a:r>
            <a:r>
              <a:rPr lang="zh-CN" altLang="en-US" sz="2400" dirty="0">
                <a:solidFill>
                  <a:schemeClr val="bg1"/>
                </a:solidFill>
              </a:rPr>
              <a:t>种品格优势与美德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  <a:hlinkClick r:id="rId1"/>
              </a:rPr>
              <a:t>https://www.viacharacter.org/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017710"/>
            <a:ext cx="6596652" cy="4667130"/>
          </a:xfrm>
          <a:prstGeom prst="rect">
            <a:avLst/>
          </a:prstGeom>
        </p:spPr>
      </p:pic>
      <p:sp>
        <p:nvSpPr>
          <p:cNvPr id="4" name="AutoShape 2" descr="via strength 的图像结果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什么是人格心理学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人格心理学的主要研究内容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人格与情境的关系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作为一门科学的人格心理学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人格心理学的主要研究内容</a:t>
            </a: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23" name="内容占位符 2"/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zh-CN" altLang="en-US" sz="4100"/>
              <a:t>人格结构（</a:t>
            </a:r>
            <a:r>
              <a:rPr lang="en-US" altLang="zh-CN" sz="4100"/>
              <a:t>personality structure</a:t>
            </a:r>
            <a:r>
              <a:rPr lang="zh-CN" altLang="en-US" sz="4100"/>
              <a:t>）</a:t>
            </a:r>
            <a:endParaRPr lang="zh-CN" altLang="en-US" sz="41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zh-CN" altLang="en-US" sz="2400"/>
              <a:t>描述人格系统各要素之间的关系、组织形式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例：</a:t>
            </a:r>
            <a:endParaRPr lang="en-US" altLang="zh-CN" sz="2400"/>
          </a:p>
          <a:p>
            <a:pPr lvl="1"/>
            <a:r>
              <a:rPr lang="zh-CN" altLang="en-US"/>
              <a:t>弗洛伊德的自我理论</a:t>
            </a:r>
            <a:endParaRPr lang="en-US" altLang="zh-CN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12366" b="3"/>
          <a:stretch>
            <a:fillRect/>
          </a:stretch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zh-CN" altLang="en-US" sz="3600"/>
              <a:t>大五人格</a:t>
            </a:r>
            <a:endParaRPr lang="zh-CN" altLang="en-US" sz="3600"/>
          </a:p>
        </p:txBody>
      </p:sp>
      <p:sp>
        <p:nvSpPr>
          <p:cNvPr id="50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623" y="1719072"/>
            <a:ext cx="4656841" cy="4517136"/>
          </a:xfrm>
          <a:prstGeom prst="rect">
            <a:avLst/>
          </a:prstGeom>
        </p:spPr>
      </p:pic>
      <p:sp useBgFill="1">
        <p:nvSpPr>
          <p:cNvPr id="51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zh-CN" altLang="en-US" sz="1800" dirty="0"/>
              <a:t>外向性（</a:t>
            </a:r>
            <a:r>
              <a:rPr lang="en-US" altLang="zh-CN" sz="1800" dirty="0"/>
              <a:t>Extraversion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宜人性（</a:t>
            </a:r>
            <a:r>
              <a:rPr lang="en-US" altLang="zh-CN" sz="1800" dirty="0"/>
              <a:t>Agreeableness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尽责性（</a:t>
            </a:r>
            <a:r>
              <a:rPr lang="en-US" altLang="zh-CN" sz="1800" dirty="0"/>
              <a:t>Consciousness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神经质（</a:t>
            </a:r>
            <a:r>
              <a:rPr lang="en-US" altLang="zh-CN" sz="1800" dirty="0"/>
              <a:t>Neuroticism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开放性（</a:t>
            </a:r>
            <a:r>
              <a:rPr lang="en-US" altLang="zh-CN" sz="1800" dirty="0"/>
              <a:t>Openness to experience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人格过程（</a:t>
            </a:r>
            <a:r>
              <a:rPr lang="en-US" altLang="zh-CN" sz="2800">
                <a:solidFill>
                  <a:schemeClr val="bg1"/>
                </a:solidFill>
              </a:rPr>
              <a:t>personality processes</a:t>
            </a:r>
            <a:r>
              <a:rPr lang="zh-CN" altLang="en-US" sz="2800">
                <a:solidFill>
                  <a:schemeClr val="bg1"/>
                </a:solidFill>
              </a:rPr>
              <a:t>）</a:t>
            </a:r>
            <a:endParaRPr lang="zh-CN" altLang="en-US" sz="2800">
              <a:solidFill>
                <a:schemeClr val="bg1"/>
              </a:solidFill>
            </a:endParaRPr>
          </a:p>
        </p:txBody>
      </p:sp>
      <p:cxnSp>
        <p:nvCxnSpPr>
          <p:cNvPr id="23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人格系统与外界发生交互作用，造成影响的过程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思维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情绪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动机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0716" y="1017709"/>
            <a:ext cx="6596652" cy="4667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495" y="2726397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zh-CN" altLang="en-US" sz="4800" dirty="0"/>
              <a:t>课程安排</a:t>
            </a:r>
            <a:endParaRPr lang="zh-CN" altLang="en-US" sz="4800" dirty="0"/>
          </a:p>
        </p:txBody>
      </p:sp>
      <p:sp>
        <p:nvSpPr>
          <p:cNvPr id="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3998" y="42682"/>
            <a:ext cx="7289799" cy="6565936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主讲教师：王非 ，</a:t>
            </a:r>
            <a:r>
              <a:rPr lang="en-US" altLang="zh-CN" sz="2400" dirty="0">
                <a:hlinkClick r:id="rId1"/>
              </a:rPr>
              <a:t>wf3126@mail.tsinghua.edu.cn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助教：</a:t>
            </a:r>
            <a:endParaRPr lang="en-US" altLang="zh-CN" sz="2400" dirty="0"/>
          </a:p>
          <a:p>
            <a:pPr lvl="1"/>
            <a:r>
              <a:rPr lang="zh-CN" altLang="en-US" dirty="0">
                <a:latin typeface="+mn-ea"/>
              </a:rPr>
              <a:t>张永发，</a:t>
            </a:r>
            <a:r>
              <a:rPr lang="en-US" altLang="zh-CN" i="0" dirty="0">
                <a:effectLst/>
                <a:latin typeface="+mn-ea"/>
                <a:hlinkClick r:id="rId2"/>
              </a:rPr>
              <a:t>zyf2992@163.com</a:t>
            </a:r>
            <a:endParaRPr lang="en-US" altLang="zh-CN" dirty="0">
              <a:latin typeface="+mn-ea"/>
            </a:endParaRPr>
          </a:p>
          <a:p>
            <a:pPr lvl="1"/>
            <a:endParaRPr lang="en-US" altLang="zh-CN" dirty="0"/>
          </a:p>
          <a:p>
            <a:r>
              <a:rPr lang="zh-CN" altLang="en-US" sz="2400" dirty="0"/>
              <a:t>考核方式</a:t>
            </a:r>
            <a:endParaRPr lang="en-US" altLang="zh-CN" sz="2400" dirty="0"/>
          </a:p>
          <a:p>
            <a:pPr lvl="1"/>
            <a:r>
              <a:rPr lang="zh-CN" altLang="en-US" dirty="0"/>
              <a:t>课堂出勤：雨课堂签到（第三周开始），</a:t>
            </a:r>
            <a:r>
              <a:rPr lang="en-US" altLang="zh-CN" dirty="0"/>
              <a:t>15%</a:t>
            </a:r>
            <a:endParaRPr lang="en-US" altLang="zh-CN" dirty="0"/>
          </a:p>
          <a:p>
            <a:pPr lvl="1"/>
            <a:r>
              <a:rPr lang="zh-CN" altLang="en-US" dirty="0"/>
              <a:t>人格分析小论文：基于课堂所学知识，分析你自己或某个熟人的人格特点，</a:t>
            </a:r>
            <a:r>
              <a:rPr lang="en-US" altLang="zh-CN" dirty="0"/>
              <a:t>3000</a:t>
            </a:r>
            <a:r>
              <a:rPr lang="zh-CN" altLang="en-US" dirty="0"/>
              <a:t>字以下，</a:t>
            </a:r>
            <a:r>
              <a:rPr lang="en-US" altLang="zh-CN" dirty="0"/>
              <a:t>35%</a:t>
            </a:r>
            <a:endParaRPr lang="en-US" altLang="zh-CN" dirty="0"/>
          </a:p>
          <a:p>
            <a:pPr lvl="1"/>
            <a:r>
              <a:rPr lang="zh-CN" altLang="en-US" dirty="0"/>
              <a:t>期末二选一：</a:t>
            </a:r>
            <a:r>
              <a:rPr lang="en-US" altLang="zh-CN" dirty="0"/>
              <a:t>50%</a:t>
            </a:r>
            <a:endParaRPr lang="en-US" altLang="zh-CN" dirty="0"/>
          </a:p>
          <a:p>
            <a:pPr lvl="2"/>
            <a:r>
              <a:rPr lang="zh-CN" altLang="en-US" sz="2400" dirty="0"/>
              <a:t>期末闭卷考试</a:t>
            </a:r>
            <a:endParaRPr lang="zh-CN" altLang="en-US" sz="2400" dirty="0"/>
          </a:p>
          <a:p>
            <a:pPr lvl="3"/>
            <a:r>
              <a:rPr lang="zh-CN" altLang="en-US" sz="2160" dirty="0"/>
              <a:t>以老师上课演讲内容和</a:t>
            </a:r>
            <a:r>
              <a:rPr lang="en-US" altLang="zh-CN" sz="2160" dirty="0"/>
              <a:t>ppt</a:t>
            </a:r>
            <a:r>
              <a:rPr lang="zh-CN" altLang="en-US" sz="2160" dirty="0"/>
              <a:t>内容为准</a:t>
            </a:r>
            <a:endParaRPr lang="en-US" altLang="zh-CN" sz="2160" dirty="0"/>
          </a:p>
          <a:p>
            <a:pPr lvl="2"/>
            <a:r>
              <a:rPr lang="zh-CN" altLang="en-US" sz="2400" dirty="0"/>
              <a:t>大作业：一项与人格心理学相关的研究设计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zh-CN" altLang="en-US" sz="6000"/>
              <a:t>人格发展（</a:t>
            </a:r>
            <a:r>
              <a:rPr lang="en-US" altLang="zh-CN" sz="6000"/>
              <a:t>personality development</a:t>
            </a:r>
            <a:r>
              <a:rPr lang="zh-CN" altLang="en-US" sz="6000"/>
              <a:t>）</a:t>
            </a:r>
            <a:endParaRPr lang="zh-CN" altLang="en-US" sz="6000"/>
          </a:p>
        </p:txBody>
      </p:sp>
      <p:grpSp>
        <p:nvGrpSpPr>
          <p:cNvPr id="30" name="Group 29"/>
          <p:cNvGrpSpPr>
            <a:grpSpLocks noGrp="1" noRot="1" noChangeAspect="1" noMove="1" noResize="1" noUngrp="1"/>
          </p:cNvGrpSpPr>
          <p:nvPr/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31" name="Rectangle 64"/>
            <p:cNvSpPr/>
            <p:nvPr/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/>
            <p:cNvSpPr/>
            <p:nvPr/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/>
            <p:cNvSpPr/>
            <p:nvPr/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/>
            <p:cNvSpPr/>
            <p:nvPr/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/>
            <p:cNvSpPr/>
            <p:nvPr/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/>
            <p:cNvSpPr/>
            <p:nvPr/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/>
            <p:cNvSpPr/>
            <p:nvPr/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/>
            <p:cNvSpPr/>
            <p:nvPr/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/>
            <p:cNvSpPr/>
            <p:nvPr/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/>
            <p:cNvSpPr/>
            <p:nvPr/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/>
            <p:cNvSpPr/>
            <p:nvPr/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/>
            <p:cNvSpPr/>
            <p:nvPr/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/>
            <p:cNvSpPr/>
            <p:nvPr/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/>
            <p:cNvSpPr/>
            <p:nvPr/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/>
            <p:cNvSpPr/>
            <p:nvPr/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/>
            <p:cNvSpPr/>
            <p:nvPr/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/>
            <p:cNvSpPr/>
            <p:nvPr/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/>
            <p:cNvSpPr/>
            <p:nvPr/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/>
            <p:cNvSpPr/>
            <p:nvPr/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/>
            <p:cNvSpPr/>
            <p:nvPr/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内容占位符 2"/>
          <p:cNvGraphicFramePr>
            <a:graphicFrameLocks noGrp="1"/>
          </p:cNvGraphicFramePr>
          <p:nvPr>
            <p:ph idx="1"/>
          </p:nvPr>
        </p:nvGraphicFramePr>
        <p:xfrm>
          <a:off x="720436" y="3591130"/>
          <a:ext cx="11323782" cy="2958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人格障碍（</a:t>
            </a:r>
            <a:r>
              <a:rPr lang="en-US" altLang="zh-CN" sz="2800" dirty="0"/>
              <a:t>personality disorder</a:t>
            </a:r>
            <a:r>
              <a:rPr lang="zh-CN" altLang="en-US" sz="2800" dirty="0"/>
              <a:t>）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一类精神障碍，表现为个体行为、认知和内部体验的持久性改变，影响个体的社会适应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DSM-V</a:t>
            </a:r>
            <a:r>
              <a:rPr lang="zh-CN" altLang="en-US" sz="2000" dirty="0"/>
              <a:t>列举了三类十种人格障碍，如边缘性人格障碍、反社会人格障碍、自恋人格障碍等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7763" y="1723366"/>
            <a:ext cx="6250769" cy="32504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人格的生物基础</a:t>
            </a:r>
            <a:endParaRPr lang="zh-CN" alt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http://photo.l99.com/bigger/10/1376974835973_d0257v.jp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533400"/>
            <a:ext cx="4757738" cy="37814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medias.photodeck.com/81bbffde-768b-11e0-a4ae-ddade43c0613/GTACuttingBrain_5873_x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4397375"/>
            <a:ext cx="1277938" cy="1933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431376.r76.cf2.rackcdn.com/39057/fneur-04-00016-HTML/image_m/fneur-04-00016-g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4397375"/>
            <a:ext cx="3395663" cy="1933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什么是人格心理学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人格心理学的主要研究内容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人格与情境的关系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作为一门科学的人格心理学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人格心理学与社会心理学</a:t>
            </a:r>
            <a:endParaRPr lang="zh-CN" altLang="en-US" dirty="0"/>
          </a:p>
        </p:txBody>
      </p:sp>
      <p:cxnSp>
        <p:nvCxnSpPr>
          <p:cNvPr id="71" name="Straight Connector 7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206" y="2811104"/>
            <a:ext cx="2928114" cy="292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8110" y="2682433"/>
            <a:ext cx="6739414" cy="321574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两门学科通常并列出现</a:t>
            </a:r>
            <a:endParaRPr lang="en-US" altLang="zh-CN" sz="2400" dirty="0"/>
          </a:p>
          <a:p>
            <a:pPr lvl="1"/>
            <a:r>
              <a:rPr lang="en-US" altLang="zh-CN" dirty="0"/>
              <a:t>Journal of Personality and Social Psychology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sz="2400" dirty="0"/>
              <a:t>人格心理学：个体内部因素对行为的影响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社会心理学：外部情境因素对行为的影响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6967" y="-1"/>
            <a:ext cx="503737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6649" y="1200457"/>
            <a:ext cx="3771111" cy="4075386"/>
          </a:xfrm>
        </p:spPr>
        <p:txBody>
          <a:bodyPr anchor="ctr">
            <a:normAutofit/>
          </a:bodyPr>
          <a:lstStyle/>
          <a:p>
            <a:r>
              <a:rPr lang="zh-CN" altLang="en-US" sz="4200"/>
              <a:t>基本归因错误（</a:t>
            </a:r>
            <a:r>
              <a:rPr lang="en-US" altLang="zh-CN" sz="4200"/>
              <a:t>fundamental attribution error</a:t>
            </a:r>
            <a:r>
              <a:rPr lang="zh-CN" altLang="en-US" sz="4200"/>
              <a:t>）</a:t>
            </a:r>
            <a:endParaRPr lang="zh-CN" altLang="en-US" sz="4200"/>
          </a:p>
        </p:txBody>
      </p:sp>
      <p:grpSp>
        <p:nvGrpSpPr>
          <p:cNvPr id="18" name="Group 17"/>
          <p:cNvGrpSpPr>
            <a:grpSpLocks noGrp="1" noRot="1" noChangeAspect="1" noMove="1" noResize="1" noUngrp="1"/>
          </p:cNvGrpSpPr>
          <p:nvPr/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9" name="Rectangle 64"/>
            <p:cNvSpPr/>
            <p:nvPr/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/>
            <p:cNvSpPr/>
            <p:nvPr/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/>
            <p:cNvSpPr/>
            <p:nvPr/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/>
            <p:cNvSpPr/>
            <p:nvPr/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/>
            <p:cNvSpPr/>
            <p:nvPr/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/>
            <p:cNvSpPr/>
            <p:nvPr/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/>
            <p:cNvSpPr/>
            <p:nvPr/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/>
            <p:cNvSpPr/>
            <p:nvPr/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/>
            <p:cNvSpPr/>
            <p:nvPr/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/>
            <p:cNvSpPr/>
            <p:nvPr/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/>
            <p:cNvSpPr/>
            <p:nvPr/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/>
            <p:cNvSpPr/>
            <p:nvPr/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/>
            <p:cNvSpPr/>
            <p:nvPr/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/>
            <p:cNvSpPr/>
            <p:nvPr/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/>
            <p:cNvSpPr/>
            <p:nvPr/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/>
            <p:cNvSpPr/>
            <p:nvPr/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/>
            <p:cNvSpPr/>
            <p:nvPr/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/>
            <p:cNvSpPr/>
            <p:nvPr/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/>
            <p:cNvSpPr/>
            <p:nvPr/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/>
            <p:cNvSpPr/>
            <p:nvPr/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任意多边形: 形状 3"/>
          <p:cNvSpPr/>
          <p:nvPr/>
        </p:nvSpPr>
        <p:spPr>
          <a:xfrm>
            <a:off x="6400800" y="3824687"/>
            <a:ext cx="5286895" cy="2439229"/>
          </a:xfrm>
          <a:custGeom>
            <a:avLst/>
            <a:gdLst>
              <a:gd name="connsiteX0" fmla="*/ 0 w 5286895"/>
              <a:gd name="connsiteY0" fmla="*/ 0 h 2439229"/>
              <a:gd name="connsiteX1" fmla="*/ 5286895 w 5286895"/>
              <a:gd name="connsiteY1" fmla="*/ 0 h 2439229"/>
              <a:gd name="connsiteX2" fmla="*/ 5286895 w 5286895"/>
              <a:gd name="connsiteY2" fmla="*/ 2439229 h 2439229"/>
              <a:gd name="connsiteX3" fmla="*/ 0 w 5286895"/>
              <a:gd name="connsiteY3" fmla="*/ 2439229 h 2439229"/>
              <a:gd name="connsiteX4" fmla="*/ 0 w 5286895"/>
              <a:gd name="connsiteY4" fmla="*/ 0 h 243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95" h="2439229">
                <a:moveTo>
                  <a:pt x="0" y="0"/>
                </a:moveTo>
                <a:lnTo>
                  <a:pt x="5286895" y="0"/>
                </a:lnTo>
                <a:lnTo>
                  <a:pt x="5286895" y="2439229"/>
                </a:lnTo>
                <a:lnTo>
                  <a:pt x="0" y="24392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52" tIns="149352" rIns="149352" bIns="1271398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2100" kern="1200" dirty="0"/>
              <a:t>例：你在路上骑车，对面忽然有一个同学飞快地迎面骑了过来，与你撞到了一起，你会认为：</a:t>
            </a:r>
            <a:endParaRPr lang="en-US" sz="2100" kern="1200" dirty="0"/>
          </a:p>
        </p:txBody>
      </p:sp>
      <p:sp>
        <p:nvSpPr>
          <p:cNvPr id="6" name="任意多边形: 形状 5"/>
          <p:cNvSpPr/>
          <p:nvPr/>
        </p:nvSpPr>
        <p:spPr>
          <a:xfrm>
            <a:off x="6400800" y="5368508"/>
            <a:ext cx="2643447" cy="1122045"/>
          </a:xfrm>
          <a:custGeom>
            <a:avLst/>
            <a:gdLst>
              <a:gd name="connsiteX0" fmla="*/ 0 w 2643447"/>
              <a:gd name="connsiteY0" fmla="*/ 0 h 1122045"/>
              <a:gd name="connsiteX1" fmla="*/ 2643447 w 2643447"/>
              <a:gd name="connsiteY1" fmla="*/ 0 h 1122045"/>
              <a:gd name="connsiteX2" fmla="*/ 2643447 w 2643447"/>
              <a:gd name="connsiteY2" fmla="*/ 1122045 h 1122045"/>
              <a:gd name="connsiteX3" fmla="*/ 0 w 2643447"/>
              <a:gd name="connsiteY3" fmla="*/ 1122045 h 1122045"/>
              <a:gd name="connsiteX4" fmla="*/ 0 w 2643447"/>
              <a:gd name="connsiteY4" fmla="*/ 0 h 112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447" h="1122045">
                <a:moveTo>
                  <a:pt x="0" y="0"/>
                </a:moveTo>
                <a:lnTo>
                  <a:pt x="2643447" y="0"/>
                </a:lnTo>
                <a:lnTo>
                  <a:pt x="2643447" y="1122045"/>
                </a:lnTo>
                <a:lnTo>
                  <a:pt x="0" y="11220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6248" tIns="36830" rIns="206248" bIns="3683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2900" kern="1200" dirty="0"/>
              <a:t>这个人做事莽撞，不负责任</a:t>
            </a:r>
            <a:endParaRPr lang="en-US" sz="2900" kern="1200" dirty="0"/>
          </a:p>
        </p:txBody>
      </p:sp>
      <p:sp>
        <p:nvSpPr>
          <p:cNvPr id="7" name="任意多边形: 形状 6"/>
          <p:cNvSpPr/>
          <p:nvPr/>
        </p:nvSpPr>
        <p:spPr>
          <a:xfrm>
            <a:off x="9044247" y="5368508"/>
            <a:ext cx="2643447" cy="1122045"/>
          </a:xfrm>
          <a:custGeom>
            <a:avLst/>
            <a:gdLst>
              <a:gd name="connsiteX0" fmla="*/ 0 w 2643447"/>
              <a:gd name="connsiteY0" fmla="*/ 0 h 1122045"/>
              <a:gd name="connsiteX1" fmla="*/ 2643447 w 2643447"/>
              <a:gd name="connsiteY1" fmla="*/ 0 h 1122045"/>
              <a:gd name="connsiteX2" fmla="*/ 2643447 w 2643447"/>
              <a:gd name="connsiteY2" fmla="*/ 1122045 h 1122045"/>
              <a:gd name="connsiteX3" fmla="*/ 0 w 2643447"/>
              <a:gd name="connsiteY3" fmla="*/ 1122045 h 1122045"/>
              <a:gd name="connsiteX4" fmla="*/ 0 w 2643447"/>
              <a:gd name="connsiteY4" fmla="*/ 0 h 112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447" h="1122045">
                <a:moveTo>
                  <a:pt x="0" y="0"/>
                </a:moveTo>
                <a:lnTo>
                  <a:pt x="2643447" y="0"/>
                </a:lnTo>
                <a:lnTo>
                  <a:pt x="2643447" y="1122045"/>
                </a:lnTo>
                <a:lnTo>
                  <a:pt x="0" y="11220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-849226"/>
              <a:satOff val="-75345"/>
              <a:lumOff val="-768"/>
              <a:alphaOff val="0"/>
            </a:schemeClr>
          </a:lnRef>
          <a:fillRef idx="1">
            <a:schemeClr val="accent2">
              <a:tint val="40000"/>
              <a:alpha val="90000"/>
              <a:hueOff val="-849226"/>
              <a:satOff val="-75345"/>
              <a:lumOff val="-768"/>
              <a:alphaOff val="0"/>
            </a:schemeClr>
          </a:fillRef>
          <a:effectRef idx="0">
            <a:schemeClr val="accent2">
              <a:tint val="40000"/>
              <a:alpha val="90000"/>
              <a:hueOff val="-849226"/>
              <a:satOff val="-75345"/>
              <a:lumOff val="-76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6248" tIns="36830" rIns="206248" bIns="3683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2900" kern="1200" dirty="0"/>
              <a:t>这个人有急事赶路</a:t>
            </a:r>
            <a:endParaRPr lang="en-US" sz="2900" kern="12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6384173" y="73152"/>
            <a:ext cx="5286895" cy="3751535"/>
          </a:xfrm>
          <a:custGeom>
            <a:avLst/>
            <a:gdLst>
              <a:gd name="connsiteX0" fmla="*/ 0 w 5286895"/>
              <a:gd name="connsiteY0" fmla="*/ 1313900 h 3751534"/>
              <a:gd name="connsiteX1" fmla="*/ 2174506 w 5286895"/>
              <a:gd name="connsiteY1" fmla="*/ 1313900 h 3751534"/>
              <a:gd name="connsiteX2" fmla="*/ 2174506 w 5286895"/>
              <a:gd name="connsiteY2" fmla="*/ 937884 h 3751534"/>
              <a:gd name="connsiteX3" fmla="*/ 1705564 w 5286895"/>
              <a:gd name="connsiteY3" fmla="*/ 937884 h 3751534"/>
              <a:gd name="connsiteX4" fmla="*/ 2643448 w 5286895"/>
              <a:gd name="connsiteY4" fmla="*/ 0 h 3751534"/>
              <a:gd name="connsiteX5" fmla="*/ 3581331 w 5286895"/>
              <a:gd name="connsiteY5" fmla="*/ 937884 h 3751534"/>
              <a:gd name="connsiteX6" fmla="*/ 3112389 w 5286895"/>
              <a:gd name="connsiteY6" fmla="*/ 937884 h 3751534"/>
              <a:gd name="connsiteX7" fmla="*/ 3112389 w 5286895"/>
              <a:gd name="connsiteY7" fmla="*/ 1313900 h 3751534"/>
              <a:gd name="connsiteX8" fmla="*/ 5286895 w 5286895"/>
              <a:gd name="connsiteY8" fmla="*/ 1313900 h 3751534"/>
              <a:gd name="connsiteX9" fmla="*/ 5286895 w 5286895"/>
              <a:gd name="connsiteY9" fmla="*/ 3751534 h 3751534"/>
              <a:gd name="connsiteX10" fmla="*/ 0 w 5286895"/>
              <a:gd name="connsiteY10" fmla="*/ 3751534 h 3751534"/>
              <a:gd name="connsiteX11" fmla="*/ 0 w 5286895"/>
              <a:gd name="connsiteY11" fmla="*/ 1313900 h 375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6895" h="3751534">
                <a:moveTo>
                  <a:pt x="5286895" y="2437634"/>
                </a:moveTo>
                <a:lnTo>
                  <a:pt x="3112389" y="2437634"/>
                </a:lnTo>
                <a:lnTo>
                  <a:pt x="3112389" y="2813650"/>
                </a:lnTo>
                <a:lnTo>
                  <a:pt x="3581331" y="2813650"/>
                </a:lnTo>
                <a:lnTo>
                  <a:pt x="2643447" y="3751534"/>
                </a:lnTo>
                <a:lnTo>
                  <a:pt x="1705564" y="2813650"/>
                </a:lnTo>
                <a:lnTo>
                  <a:pt x="2174506" y="2813650"/>
                </a:lnTo>
                <a:lnTo>
                  <a:pt x="2174506" y="2437634"/>
                </a:lnTo>
                <a:lnTo>
                  <a:pt x="0" y="2437634"/>
                </a:lnTo>
                <a:lnTo>
                  <a:pt x="0" y="0"/>
                </a:lnTo>
                <a:lnTo>
                  <a:pt x="5286895" y="0"/>
                </a:lnTo>
                <a:lnTo>
                  <a:pt x="5286895" y="243763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455363"/>
              <a:satOff val="-83927"/>
              <a:lumOff val="8628"/>
              <a:alphaOff val="0"/>
            </a:schemeClr>
          </a:fillRef>
          <a:effectRef idx="0">
            <a:schemeClr val="accent2">
              <a:hueOff val="-1455363"/>
              <a:satOff val="-83927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51" tIns="149353" rIns="149352" bIns="1463252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2100" kern="1200"/>
              <a:t>人们在解释他人的行为时，通常会高估人格因素的影响，而低估情境因素的影响</a:t>
            </a:r>
            <a:endParaRPr lang="en-US" sz="2100" kern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6291" y="1223711"/>
            <a:ext cx="2854036" cy="1260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10692" y="1535442"/>
            <a:ext cx="135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人格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1496291" y="4395202"/>
            <a:ext cx="2854036" cy="1260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87236" y="4697906"/>
            <a:ext cx="227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人格</a:t>
            </a:r>
            <a:r>
              <a:rPr lang="en-US" altLang="zh-CN" sz="3600" dirty="0"/>
              <a:t>x</a:t>
            </a:r>
            <a:r>
              <a:rPr lang="zh-CN" altLang="en-US" sz="3600" dirty="0"/>
              <a:t>情境</a:t>
            </a:r>
            <a:endParaRPr lang="zh-CN" altLang="en-US" sz="3600" dirty="0"/>
          </a:p>
        </p:txBody>
      </p:sp>
      <p:sp>
        <p:nvSpPr>
          <p:cNvPr id="10" name="矩形 9"/>
          <p:cNvSpPr/>
          <p:nvPr/>
        </p:nvSpPr>
        <p:spPr>
          <a:xfrm>
            <a:off x="6913418" y="2798618"/>
            <a:ext cx="2854036" cy="1260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27819" y="3101322"/>
            <a:ext cx="135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行为</a:t>
            </a:r>
            <a:endParaRPr lang="zh-CN" altLang="en-US" sz="36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350327" y="1851991"/>
            <a:ext cx="2563091" cy="135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350327" y="3622968"/>
            <a:ext cx="2563091" cy="1402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0" idx="1"/>
          </p:cNvCxnSpPr>
          <p:nvPr/>
        </p:nvCxnSpPr>
        <p:spPr>
          <a:xfrm>
            <a:off x="4350327" y="3429000"/>
            <a:ext cx="2563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496291" y="2787177"/>
            <a:ext cx="2854036" cy="1260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787236" y="3098908"/>
            <a:ext cx="241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     情境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例：什么样的人婚姻幸福？</a:t>
            </a:r>
            <a:endParaRPr lang="zh-CN" altLang="en-US" dirty="0"/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例：老好人在职场会吃亏吗？</a:t>
            </a:r>
            <a:endParaRPr lang="zh-CN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12531" y="1837142"/>
            <a:ext cx="7772401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zh-CN" altLang="en-US">
                <a:solidFill>
                  <a:schemeClr val="tx2"/>
                </a:solidFill>
                <a:latin typeface="Arial" panose="020B0604020202020204" pitchFamily="34" charset="0"/>
              </a:rPr>
              <a:t>宜人性</a:t>
            </a:r>
            <a:endParaRPr lang="zh-CN" altLang="zh-CN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822809" y="3478947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高宜人性</a:t>
            </a:r>
            <a:endParaRPr lang="en-US" altLang="zh-CN"/>
          </a:p>
          <a:p>
            <a:r>
              <a:rPr lang="zh-CN" altLang="en-US"/>
              <a:t>友善</a:t>
            </a:r>
            <a:endParaRPr lang="en-US" altLang="zh-CN"/>
          </a:p>
          <a:p>
            <a:r>
              <a:rPr lang="zh-CN" altLang="en-US"/>
              <a:t>合作</a:t>
            </a:r>
            <a:endParaRPr lang="en-US" altLang="zh-CN"/>
          </a:p>
          <a:p>
            <a:r>
              <a:rPr lang="zh-CN" altLang="en-US"/>
              <a:t>信赖他人</a:t>
            </a:r>
            <a:endParaRPr lang="en-US" altLang="zh-CN"/>
          </a:p>
          <a:p>
            <a:r>
              <a:rPr lang="zh-CN" altLang="en-US"/>
              <a:t>温暖</a:t>
            </a:r>
            <a:endParaRPr lang="zh-CN" altLang="en-US" dirty="0"/>
          </a:p>
        </p:txBody>
      </p:sp>
      <p:sp>
        <p:nvSpPr>
          <p:cNvPr id="6" name="Text Box 105"/>
          <p:cNvSpPr txBox="1">
            <a:spLocks noChangeArrowheads="1"/>
          </p:cNvSpPr>
          <p:nvPr/>
        </p:nvSpPr>
        <p:spPr bwMode="auto">
          <a:xfrm>
            <a:off x="5117402" y="3958369"/>
            <a:ext cx="184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85350" y="3478947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低宜人性</a:t>
            </a:r>
            <a:endParaRPr lang="en-US" altLang="zh-CN" dirty="0"/>
          </a:p>
          <a:p>
            <a:r>
              <a:rPr lang="zh-CN" altLang="en-US" dirty="0"/>
              <a:t>冷淡</a:t>
            </a:r>
            <a:endParaRPr lang="en-US" altLang="zh-CN" dirty="0"/>
          </a:p>
          <a:p>
            <a:r>
              <a:rPr lang="zh-CN" altLang="en-US" dirty="0"/>
              <a:t>好斗</a:t>
            </a:r>
            <a:endParaRPr lang="en-US" altLang="zh-CN" dirty="0"/>
          </a:p>
          <a:p>
            <a:r>
              <a:rPr lang="zh-CN" altLang="en-US" dirty="0"/>
              <a:t>喜欢争吵</a:t>
            </a:r>
            <a:endParaRPr lang="en-US" altLang="zh-CN" dirty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2730594" y="3120415"/>
            <a:ext cx="5694874" cy="23482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11609"/>
          <a:stretch>
            <a:fillRect/>
          </a:stretch>
        </p:blipFill>
        <p:spPr>
          <a:xfrm>
            <a:off x="8485793" y="2126397"/>
            <a:ext cx="3367692" cy="2705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8" y="2230265"/>
            <a:ext cx="2535511" cy="2397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359" y="1474757"/>
            <a:ext cx="5115203" cy="32102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宜人性、性别与收入的关系（</a:t>
            </a: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Judge et al., 2012</a:t>
            </a:r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）</a:t>
            </a:r>
            <a:endParaRPr lang="zh-CN" alt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5" name="Group 11"/>
          <p:cNvGrpSpPr>
            <a:grpSpLocks noGrp="1" noRot="1" noChangeAspect="1" noMove="1" noResize="1" noUngrp="1"/>
          </p:cNvGrpSpPr>
          <p:nvPr/>
        </p:nvGrpSpPr>
        <p:grpSpPr>
          <a:xfrm>
            <a:off x="56167" y="2414016"/>
            <a:ext cx="232963" cy="1340860"/>
            <a:chOff x="56167" y="2050133"/>
            <a:chExt cx="232963" cy="1340860"/>
          </a:xfrm>
        </p:grpSpPr>
        <p:sp>
          <p:nvSpPr>
            <p:cNvPr id="13" name="Rectangle 2"/>
            <p:cNvSpPr/>
            <p:nvPr/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/>
            <p:cNvSpPr/>
            <p:nvPr/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/>
            <p:cNvSpPr/>
            <p:nvPr/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/>
            <p:cNvSpPr/>
            <p:nvPr/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/>
            <p:cNvSpPr/>
            <p:nvPr/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/>
            <p:cNvSpPr/>
            <p:nvPr/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/>
            <p:cNvSpPr/>
            <p:nvPr/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/>
            <p:cNvSpPr/>
            <p:nvPr/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/>
            <p:cNvSpPr/>
            <p:nvPr/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/>
            <p:cNvSpPr/>
            <p:nvPr/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/>
            <p:cNvSpPr/>
            <p:nvPr/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/>
            <p:cNvSpPr/>
            <p:nvPr/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/>
            <p:cNvSpPr/>
            <p:nvPr/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/>
            <p:cNvSpPr/>
            <p:nvPr/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/>
            <p:cNvSpPr/>
            <p:nvPr/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/>
            <p:cNvSpPr/>
            <p:nvPr/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/>
            <p:cNvSpPr/>
            <p:nvPr/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/>
            <p:cNvSpPr/>
            <p:nvPr/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/>
            <p:cNvSpPr/>
            <p:nvPr/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/>
            <p:cNvSpPr/>
            <p:nvPr/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64472"/>
            <a:ext cx="5291468" cy="1490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94360" y="5540035"/>
            <a:ext cx="4376651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其它可能的调节因素：职业种类、文化？</a:t>
            </a:r>
            <a:endParaRPr lang="zh-CN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2610" y="1399448"/>
            <a:ext cx="6479390" cy="3450274"/>
          </a:xfrm>
          <a:prstGeom prst="rect">
            <a:avLst/>
          </a:prstGeom>
        </p:spPr>
      </p:pic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6763979" y="5058333"/>
            <a:ext cx="4376651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对于男性而言，宜人性较高者收入较低，女性则差异不显著</a:t>
            </a:r>
            <a:endParaRPr lang="zh-CN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</a:rPr>
              <a:t>参考书（非必须）</a:t>
            </a:r>
            <a:endParaRPr lang="zh-CN" altLang="en-US" sz="54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5565" y="2426817"/>
            <a:ext cx="3188115" cy="39976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526280"/>
            <a:ext cx="4449464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83374" y="702944"/>
            <a:ext cx="5369325" cy="5586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zh-CN" altLang="en-US" sz="4600"/>
              <a:t>更复杂的互动模式</a:t>
            </a:r>
            <a:endParaRPr lang="zh-CN" altLang="en-US" sz="4600"/>
          </a:p>
        </p:txBody>
      </p:sp>
      <p:grpSp>
        <p:nvGrpSpPr>
          <p:cNvPr id="70" name="Group 13"/>
          <p:cNvGrpSpPr>
            <a:grpSpLocks noGrp="1" noRot="1" noChangeAspect="1" noMove="1" noResize="1" noUngrp="1"/>
          </p:cNvGrpSpPr>
          <p:nvPr/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15" name="Rectangle 2"/>
            <p:cNvSpPr/>
            <p:nvPr/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/>
            <p:cNvSpPr/>
            <p:nvPr/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2"/>
            <p:cNvSpPr/>
            <p:nvPr/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/>
            <p:cNvSpPr/>
            <p:nvPr/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/>
            <p:cNvSpPr/>
            <p:nvPr/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/>
            <p:cNvSpPr/>
            <p:nvPr/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/>
            <p:cNvSpPr/>
            <p:nvPr/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2"/>
            <p:cNvSpPr/>
            <p:nvPr/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/>
            <p:cNvSpPr/>
            <p:nvPr/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/>
            <p:cNvSpPr/>
            <p:nvPr/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/>
            <p:cNvSpPr/>
            <p:nvPr/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/>
            <p:cNvSpPr/>
            <p:nvPr/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2"/>
            <p:cNvSpPr/>
            <p:nvPr/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/>
            <p:cNvSpPr/>
            <p:nvPr/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/>
            <p:cNvSpPr/>
            <p:nvPr/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/>
            <p:cNvSpPr/>
            <p:nvPr/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/>
            <p:cNvSpPr/>
            <p:nvPr/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2"/>
            <p:cNvSpPr/>
            <p:nvPr/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/>
            <p:cNvSpPr/>
            <p:nvPr/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/>
            <p:cNvSpPr/>
            <p:nvPr/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/>
            <p:cNvSpPr/>
            <p:nvPr/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59"/>
            <p:cNvSpPr/>
            <p:nvPr/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2"/>
            <p:cNvSpPr/>
            <p:nvPr/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/>
            <p:cNvSpPr/>
            <p:nvPr/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/>
            <p:cNvSpPr/>
            <p:nvPr/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9734" y="750307"/>
            <a:ext cx="5369326" cy="5357387"/>
          </a:xfrm>
        </p:spPr>
        <p:txBody>
          <a:bodyPr anchor="ctr">
            <a:normAutofit/>
          </a:bodyPr>
          <a:lstStyle/>
          <a:p>
            <a:r>
              <a:rPr lang="zh-CN" altLang="en-US" sz="2200"/>
              <a:t>人格决定了一个人会面对什么样的情境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人格影响了对于情境的解读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一些人格特点可能需要在特定情境中才能显现</a:t>
            </a:r>
            <a:endParaRPr lang="en-US" altLang="zh-CN" sz="2200"/>
          </a:p>
          <a:p>
            <a:endParaRPr lang="en-US" altLang="zh-CN" sz="2200"/>
          </a:p>
          <a:p>
            <a:r>
              <a:rPr lang="en-US" altLang="zh-CN" sz="2200"/>
              <a:t>……</a:t>
            </a:r>
            <a:endParaRPr lang="zh-CN" altLang="en-US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zh-CN" altLang="en-US" sz="5400"/>
              <a:t>研究的难点：情境的界定</a:t>
            </a:r>
            <a:endParaRPr lang="zh-CN" altLang="en-US" sz="5400"/>
          </a:p>
        </p:txBody>
      </p:sp>
      <p:grpSp>
        <p:nvGrpSpPr>
          <p:cNvPr id="70" name="Group 15"/>
          <p:cNvGrpSpPr>
            <a:grpSpLocks noGrp="1" noRot="1" noChangeAspect="1" noMove="1" noResize="1" noUngrp="1"/>
          </p:cNvGrpSpPr>
          <p:nvPr/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/>
            <p:cNvSpPr/>
            <p:nvPr/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/>
            <p:cNvSpPr/>
            <p:nvPr/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/>
            <p:cNvSpPr/>
            <p:nvPr/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/>
            <p:cNvSpPr/>
            <p:nvPr/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/>
            <p:cNvSpPr/>
            <p:nvPr/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/>
            <p:cNvSpPr/>
            <p:nvPr/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/>
            <p:cNvSpPr/>
            <p:nvPr/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/>
            <p:cNvSpPr/>
            <p:nvPr/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/>
            <p:cNvSpPr/>
            <p:nvPr/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/>
            <p:cNvSpPr/>
            <p:nvPr/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/>
            <p:cNvSpPr/>
            <p:nvPr/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/>
            <p:cNvSpPr/>
            <p:nvPr/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/>
            <p:cNvSpPr/>
            <p:nvPr/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/>
            <p:cNvSpPr/>
            <p:nvPr/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/>
            <p:cNvSpPr/>
            <p:nvPr/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/>
            <p:cNvSpPr/>
            <p:nvPr/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/>
            <p:cNvSpPr/>
            <p:nvPr/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/>
            <p:cNvSpPr/>
            <p:nvPr/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/>
            <p:cNvSpPr/>
            <p:nvPr/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/>
            <p:cNvSpPr/>
            <p:nvPr/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5091" y="499833"/>
            <a:ext cx="5656349" cy="5581226"/>
          </a:xfrm>
        </p:spPr>
        <p:txBody>
          <a:bodyPr anchor="ctr">
            <a:normAutofit/>
          </a:bodyPr>
          <a:lstStyle/>
          <a:p>
            <a:r>
              <a:rPr lang="zh-CN" altLang="en-US" sz="2200" dirty="0"/>
              <a:t>相比于人格，我们对于情境的描述体系更加不完善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en-US" altLang="zh-CN" sz="2200" dirty="0"/>
              <a:t>Riverside Situational Q-sort (RSQ</a:t>
            </a:r>
            <a:r>
              <a:rPr lang="zh-CN" altLang="en-US" sz="2200" dirty="0"/>
              <a:t>）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什么是人格心理学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人格心理学的主要研究内容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人格与情境的关系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作为一门科学的人格心理学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星座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4" descr="http://g.hiphotos.baidu.com/baike/c0%3Dbaike60%2C5%2C5%2C60%2C20%3Bt%3Dgif/sign=55d2bd07ddc451dae2fb04b9d7943903/b7003af33a87e9507b2dd63510385343fbf2b4b4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5" b="15272"/>
          <a:stretch>
            <a:fillRect/>
          </a:stretch>
        </p:blipFill>
        <p:spPr bwMode="auto">
          <a:xfrm>
            <a:off x="1853912" y="1487083"/>
            <a:ext cx="8484176" cy="48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你是否相信星座影响性格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深信不疑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娱乐地信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完全不信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其它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>
            <p:custDataLst>
              <p:tags r:id="rId10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投票</a:t>
              </a:r>
              <a:r>
                <a:rPr lang="en-US" altLang="zh-CN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(</a:t>
              </a:r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匿名</a:t>
              </a:r>
              <a:r>
                <a:rPr lang="en-US" altLang="zh-CN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)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20751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2675" r="17475"/>
          <a:stretch>
            <a:fillRect/>
          </a:stretch>
        </p:blipFill>
        <p:spPr>
          <a:xfrm>
            <a:off x="639987" y="0"/>
            <a:ext cx="4732113" cy="38108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9899"/>
            <a:ext cx="5970363" cy="3072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7" y="3742675"/>
            <a:ext cx="5403273" cy="3115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血型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3225"/>
          <a:stretch>
            <a:fillRect/>
          </a:stretch>
        </p:blipFill>
        <p:spPr>
          <a:xfrm>
            <a:off x="838200" y="1828730"/>
            <a:ext cx="5439747" cy="32267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186" y="1831837"/>
            <a:ext cx="4217423" cy="32205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25392" y="5408460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https://www.bilibili.com/video/BV1jx411A7ZB?spm_id_from=333.337.search-card.all.click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552700" y="1825625"/>
            <a:ext cx="6410326" cy="3592930"/>
            <a:chOff x="4465281" y="3771467"/>
            <a:chExt cx="5439747" cy="3221470"/>
          </a:xfrm>
        </p:grpSpPr>
        <p:sp>
          <p:nvSpPr>
            <p:cNvPr id="5" name="矩形 4"/>
            <p:cNvSpPr/>
            <p:nvPr/>
          </p:nvSpPr>
          <p:spPr>
            <a:xfrm>
              <a:off x="4465281" y="3771467"/>
              <a:ext cx="5439747" cy="32214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4" descr="http://pic17.nipic.com/20111107/7702493_112650077381_2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4576" y="3959241"/>
              <a:ext cx="2481155" cy="2900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笔迹</a:t>
            </a:r>
            <a:endParaRPr lang="zh-CN" altLang="en-US" dirty="0"/>
          </a:p>
        </p:txBody>
      </p:sp>
      <p:pic>
        <p:nvPicPr>
          <p:cNvPr id="1026" name="Picture 2" descr="http://img0.ph.126.net/kazaMJzFZICofy-5HVAE7Q==/2670916054107756561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9" t="18628" r="13277" b="24968"/>
          <a:stretch>
            <a:fillRect/>
          </a:stretch>
        </p:blipFill>
        <p:spPr bwMode="auto">
          <a:xfrm>
            <a:off x="1345244" y="4498286"/>
            <a:ext cx="6577117" cy="219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87" y="1412279"/>
            <a:ext cx="3973878" cy="2877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22286" y="2838812"/>
            <a:ext cx="253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&lt;-</a:t>
            </a:r>
            <a:r>
              <a:rPr lang="zh-CN" altLang="en-US" dirty="0"/>
              <a:t>蔡京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165248" y="5613112"/>
            <a:ext cx="253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&lt;-</a:t>
            </a:r>
            <a:r>
              <a:rPr lang="zh-CN" altLang="en-US" dirty="0"/>
              <a:t>汪精卫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5" y="95612"/>
            <a:ext cx="2307312" cy="40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81" y="4760310"/>
            <a:ext cx="1565773" cy="1937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89421" y="718051"/>
            <a:ext cx="10515600" cy="1325563"/>
          </a:xfrm>
        </p:spPr>
        <p:txBody>
          <a:bodyPr/>
          <a:lstStyle/>
          <a:p>
            <a:r>
              <a:rPr lang="zh-CN" altLang="en-US" dirty="0"/>
              <a:t>流行性格预测学</a:t>
            </a:r>
            <a:endParaRPr lang="zh-CN" altLang="en-US" dirty="0"/>
          </a:p>
        </p:txBody>
      </p:sp>
      <p:sp>
        <p:nvSpPr>
          <p:cNvPr id="19" name="AutoShape 4" descr="https://pic1.zhimg.com/599a52fdbd808795ba3f3cd0e2844cd4_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55575" y="2338509"/>
            <a:ext cx="4443705" cy="3162244"/>
            <a:chOff x="155575" y="2338509"/>
            <a:chExt cx="4443705" cy="3162244"/>
          </a:xfrm>
        </p:grpSpPr>
        <p:grpSp>
          <p:nvGrpSpPr>
            <p:cNvPr id="4" name="组合 3"/>
            <p:cNvGrpSpPr/>
            <p:nvPr/>
          </p:nvGrpSpPr>
          <p:grpSpPr>
            <a:xfrm>
              <a:off x="155575" y="2338509"/>
              <a:ext cx="4443705" cy="2555853"/>
              <a:chOff x="333080" y="2293305"/>
              <a:chExt cx="5773001" cy="341235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1"/>
              <a:srcRect b="3225"/>
              <a:stretch>
                <a:fillRect/>
              </a:stretch>
            </p:blipFill>
            <p:spPr>
              <a:xfrm>
                <a:off x="3227398" y="2293305"/>
                <a:ext cx="2878683" cy="1707567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b="6875"/>
              <a:stretch>
                <a:fillRect/>
              </a:stretch>
            </p:blipFill>
            <p:spPr>
              <a:xfrm>
                <a:off x="3222358" y="4000872"/>
                <a:ext cx="2878683" cy="1704783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333080" y="4000871"/>
                <a:ext cx="2878683" cy="1704783"/>
                <a:chOff x="4465281" y="3771465"/>
                <a:chExt cx="5439747" cy="3221471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4465281" y="3771465"/>
                  <a:ext cx="5439747" cy="322147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Picture 4" descr="http://pic17.nipic.com/20111107/7702493_112650077381_2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44576" y="3959241"/>
                  <a:ext cx="2481155" cy="29003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3" name="Picture 4" descr="http://g.hiphotos.baidu.com/baike/c0%3Dbaike60%2C5%2C5%2C60%2C20%3Bt%3Dgif/sign=55d2bd07ddc451dae2fb04b9d7943903/b7003af33a87e9507b2dd63510385343fbf2b4b4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7" t="18008" r="2541" b="11528"/>
              <a:stretch>
                <a:fillRect/>
              </a:stretch>
            </p:blipFill>
            <p:spPr bwMode="auto">
              <a:xfrm>
                <a:off x="338635" y="2293305"/>
                <a:ext cx="2878168" cy="1707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文本框 13"/>
            <p:cNvSpPr txBox="1"/>
            <p:nvPr/>
          </p:nvSpPr>
          <p:spPr>
            <a:xfrm>
              <a:off x="1005803" y="5131421"/>
              <a:ext cx="350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直观的、易于理解的指标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86749" y="2278500"/>
            <a:ext cx="7288682" cy="3198506"/>
            <a:chOff x="4686749" y="2278500"/>
            <a:chExt cx="7288682" cy="3198506"/>
          </a:xfrm>
        </p:grpSpPr>
        <p:grpSp>
          <p:nvGrpSpPr>
            <p:cNvPr id="8" name="组合 7"/>
            <p:cNvGrpSpPr/>
            <p:nvPr/>
          </p:nvGrpSpPr>
          <p:grpSpPr>
            <a:xfrm>
              <a:off x="4686749" y="2278500"/>
              <a:ext cx="7288682" cy="2675873"/>
              <a:chOff x="4839149" y="2294542"/>
              <a:chExt cx="7288682" cy="2675873"/>
            </a:xfrm>
          </p:grpSpPr>
          <p:sp>
            <p:nvSpPr>
              <p:cNvPr id="12" name="右箭头 11"/>
              <p:cNvSpPr/>
              <p:nvPr/>
            </p:nvSpPr>
            <p:spPr>
              <a:xfrm>
                <a:off x="4839149" y="3083231"/>
                <a:ext cx="2043404" cy="1147665"/>
              </a:xfrm>
              <a:prstGeom prst="rightArrow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6616" y="2294542"/>
                <a:ext cx="5221215" cy="2675873"/>
              </a:xfrm>
              <a:prstGeom prst="rect">
                <a:avLst/>
              </a:prstGeom>
            </p:spPr>
          </p:pic>
        </p:grpSp>
        <p:sp>
          <p:nvSpPr>
            <p:cNvPr id="20" name="文本框 19"/>
            <p:cNvSpPr txBox="1"/>
            <p:nvPr/>
          </p:nvSpPr>
          <p:spPr>
            <a:xfrm>
              <a:off x="7448550" y="5107674"/>
              <a:ext cx="4257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将人群划分为数量有限的性格类型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637534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课程内容大纲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5327303" y="368465"/>
          <a:ext cx="6513604" cy="6121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看起来更加成体系的流行人格理论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各种流行心理学家</a:t>
            </a:r>
            <a:endParaRPr lang="en-US" altLang="zh-CN" dirty="0"/>
          </a:p>
          <a:p>
            <a:r>
              <a:rPr lang="zh-CN" altLang="en-US" dirty="0"/>
              <a:t>九型人格</a:t>
            </a:r>
            <a:endParaRPr lang="en-US" altLang="zh-CN" dirty="0"/>
          </a:p>
          <a:p>
            <a:r>
              <a:rPr lang="en-US" altLang="zh-CN" dirty="0"/>
              <a:t>MBTI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4475"/>
            <a:ext cx="5381625" cy="624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037" y="1643062"/>
            <a:ext cx="47625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3847" y="1027906"/>
            <a:ext cx="6615991" cy="45914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242" y="1027906"/>
            <a:ext cx="3442732" cy="39763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63" y="1173037"/>
            <a:ext cx="2890675" cy="38542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331" y="1188920"/>
            <a:ext cx="3822469" cy="382246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九型人格</a:t>
            </a:r>
            <a:endParaRPr lang="zh-CN" altLang="en-US" dirty="0"/>
          </a:p>
        </p:txBody>
      </p:sp>
      <p:pic>
        <p:nvPicPr>
          <p:cNvPr id="3074" name="Picture 2" descr="Image result for 九型人格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59" y="1234940"/>
            <a:ext cx="6810721" cy="51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94484" y="500062"/>
            <a:ext cx="10515600" cy="1325563"/>
          </a:xfrm>
        </p:spPr>
        <p:txBody>
          <a:bodyPr/>
          <a:lstStyle/>
          <a:p>
            <a:r>
              <a:rPr lang="en-US" altLang="zh-CN" dirty="0"/>
              <a:t>MBTI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45" y="681037"/>
            <a:ext cx="5833443" cy="576862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EC1F-BF5B-4A62-B303-AB4F0E682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303" y="1354980"/>
            <a:ext cx="9831114" cy="38828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2" y="1071604"/>
            <a:ext cx="11098536" cy="4623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98814" y="2063541"/>
            <a:ext cx="6794371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思考：为什么通俗人格心理学如此有市场？</a:t>
            </a:r>
            <a:endParaRPr lang="zh-CN" altLang="en-US" sz="5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为什么通俗人格心理学如此有市场？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因为它们满足了人们的基本心理需求</a:t>
            </a:r>
            <a:endParaRPr lang="en-US" altLang="zh-CN" dirty="0"/>
          </a:p>
          <a:p>
            <a:pPr lvl="1"/>
            <a:r>
              <a:rPr lang="zh-CN" altLang="en-US" dirty="0"/>
              <a:t>自我定位</a:t>
            </a:r>
            <a:endParaRPr lang="en-US" altLang="zh-CN" dirty="0"/>
          </a:p>
          <a:p>
            <a:pPr lvl="1"/>
            <a:r>
              <a:rPr lang="zh-CN" altLang="en-US" dirty="0"/>
              <a:t>优越感</a:t>
            </a:r>
            <a:endParaRPr lang="en-US" altLang="zh-CN" dirty="0"/>
          </a:p>
          <a:p>
            <a:pPr lvl="1"/>
            <a:r>
              <a:rPr lang="zh-CN" altLang="en-US" dirty="0"/>
              <a:t>控制感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自我定位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978525"/>
            <a:ext cx="10515600" cy="87947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“认识你自己”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0127" y="1782762"/>
            <a:ext cx="6122196" cy="40814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8264236" cy="4351338"/>
          </a:xfrm>
        </p:spPr>
        <p:txBody>
          <a:bodyPr/>
          <a:lstStyle/>
          <a:p>
            <a:r>
              <a:rPr lang="zh-CN" altLang="en-US" dirty="0"/>
              <a:t>录播平台：雨课堂荷塘版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事务沟通：雨课堂公告</a:t>
            </a:r>
            <a:r>
              <a:rPr lang="en-US" altLang="zh-CN" dirty="0"/>
              <a:t>+</a:t>
            </a:r>
            <a:r>
              <a:rPr lang="zh-CN" altLang="en-US" dirty="0"/>
              <a:t>网络学堂公告</a:t>
            </a:r>
            <a:r>
              <a:rPr lang="en-US" altLang="zh-CN" dirty="0"/>
              <a:t>+</a:t>
            </a:r>
            <a:r>
              <a:rPr lang="zh-CN" altLang="en-US" dirty="0"/>
              <a:t>微信群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面对面建群</a:t>
            </a:r>
            <a:endParaRPr lang="en-US" altLang="zh-C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史上最准的星座性格测试</a:t>
            </a:r>
            <a:endParaRPr lang="zh-CN" altLang="en-US" dirty="0"/>
          </a:p>
        </p:txBody>
      </p:sp>
      <p:pic>
        <p:nvPicPr>
          <p:cNvPr id="5" name="内容占位符 4" descr="图片包含 黑色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90280"/>
            <a:ext cx="4351338" cy="4351338"/>
          </a:xfrm>
        </p:spPr>
      </p:pic>
      <p:sp>
        <p:nvSpPr>
          <p:cNvPr id="6" name="矩形 5"/>
          <p:cNvSpPr/>
          <p:nvPr/>
        </p:nvSpPr>
        <p:spPr>
          <a:xfrm>
            <a:off x="6307910" y="4952701"/>
            <a:ext cx="3871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https://www.wjx.cn/jq/58299888.aspx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6775" y="1397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你很需要别人喜欢并尊重你。你有自我批判的倾向。你有许多可以成为你优势的能力没有发挥出来，同时你也有一些缺点，不过你一般可以克服它们。你与异性交往有些困难，尽管外表上显得很从容，其实你内心焦急不安。你有时怀疑自己所做的决定或所做的事是否正确。你喜欢生活有些变化，厌恶被人限制。你以自己能独立思考而自豪，别人的建议如果没有充分的证据你不会接受。你认为在别人面前过于坦率地表露自己是不明智的。你有时外向、亲切、好交际，而有时则内向、谨慎、沉默。你的有些抱负往往很不现实。心情不好时，你更加倾向于在网上寻找有趣的事情来排解。坚信自己是有多重人格的”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0699" y="5381625"/>
            <a:ext cx="8851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——《</a:t>
            </a:r>
            <a:r>
              <a:rPr lang="zh-CN" altLang="en-US" sz="2800" dirty="0"/>
              <a:t>十二星座内心真实性格，史上最准</a:t>
            </a:r>
            <a:r>
              <a:rPr lang="en-US" altLang="zh-CN" sz="2800" dirty="0"/>
              <a:t>》 by </a:t>
            </a:r>
            <a:r>
              <a:rPr lang="zh-CN" altLang="en-US" sz="2800" dirty="0"/>
              <a:t>果壳网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巴纳姆效应</a:t>
            </a:r>
            <a:r>
              <a:rPr lang="en-US" altLang="zh-CN" dirty="0"/>
              <a:t>/</a:t>
            </a:r>
            <a:r>
              <a:rPr lang="zh-CN" altLang="en-US" dirty="0"/>
              <a:t>福勒效应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5924" y="1825625"/>
            <a:ext cx="6048376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人们倾向于认为模糊、空泛的描述符合自己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3184" y="1887527"/>
            <a:ext cx="3382027" cy="422753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2382" y="5834207"/>
            <a:ext cx="10515600" cy="4351338"/>
          </a:xfrm>
        </p:spPr>
        <p:txBody>
          <a:bodyPr/>
          <a:lstStyle/>
          <a:p>
            <a:r>
              <a:rPr lang="en-US" altLang="zh-CN" dirty="0"/>
              <a:t>One sample t-test</a:t>
            </a:r>
            <a:r>
              <a:rPr lang="zh-CN" altLang="en-US" dirty="0"/>
              <a:t>表面样本均值</a:t>
            </a:r>
            <a:r>
              <a:rPr lang="en-US" altLang="zh-CN" dirty="0"/>
              <a:t>(5.02)</a:t>
            </a:r>
            <a:r>
              <a:rPr lang="zh-CN" altLang="en-US" dirty="0"/>
              <a:t>显著高于</a:t>
            </a:r>
            <a:r>
              <a:rPr lang="en-US" altLang="zh-CN" dirty="0"/>
              <a:t>4</a:t>
            </a:r>
            <a:r>
              <a:rPr lang="zh-CN" altLang="en-US" dirty="0"/>
              <a:t>（量表中点），</a:t>
            </a:r>
            <a:r>
              <a:rPr lang="en-US" altLang="zh-CN" i="1" dirty="0"/>
              <a:t>t</a:t>
            </a:r>
            <a:r>
              <a:rPr lang="en-US" altLang="zh-CN" dirty="0"/>
              <a:t>(144)=7.67, </a:t>
            </a:r>
            <a:r>
              <a:rPr lang="en-US" altLang="zh-CN" i="1" dirty="0"/>
              <a:t>p</a:t>
            </a:r>
            <a:r>
              <a:rPr lang="en-US" altLang="zh-CN" dirty="0"/>
              <a:t> &lt; .001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11" y="0"/>
            <a:ext cx="7181850" cy="2905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5636" y="299258"/>
            <a:ext cx="205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秋测试结果</a:t>
            </a:r>
            <a:endParaRPr lang="zh-CN" alt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810000" y="29980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自我认同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41324" y="44607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区分“我们”和“他们”，并从中获得一种优越感</a:t>
            </a:r>
            <a:endParaRPr lang="zh-CN" altLang="en-US" dirty="0"/>
          </a:p>
        </p:txBody>
      </p:sp>
      <p:pic>
        <p:nvPicPr>
          <p:cNvPr id="1026" name="Picture 2" descr="https://pic4.zhimg.com/45b313fb4e23ca3b808d1eccbe548477_b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52"/>
          <a:stretch>
            <a:fillRect/>
          </a:stretch>
        </p:blipFill>
        <p:spPr bwMode="auto">
          <a:xfrm>
            <a:off x="3450660" y="2280672"/>
            <a:ext cx="5715000" cy="15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获取控制感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3144" y="1825625"/>
            <a:ext cx="6230655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每个人都希望掌控自己的生活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对于生活中的各种问题和决策，各种流行的性格预测学和通俗性格理论可以提供一个明确的答案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425" y="1681231"/>
            <a:ext cx="3365523" cy="46401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通俗心理学体系的问题在哪里？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缺乏实证基础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4025" y="3244056"/>
            <a:ext cx="62865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著名心理学家</a:t>
            </a:r>
            <a:r>
              <a:rPr lang="en-US" altLang="zh-CN" dirty="0"/>
              <a:t>Hans Eysenck</a:t>
            </a:r>
            <a:r>
              <a:rPr lang="zh-CN" altLang="en-US" dirty="0"/>
              <a:t>曾发表论文，检验了星座对外向</a:t>
            </a:r>
            <a:r>
              <a:rPr lang="en-US" altLang="zh-CN" dirty="0"/>
              <a:t>-</a:t>
            </a:r>
            <a:r>
              <a:rPr lang="zh-CN" altLang="en-US" dirty="0"/>
              <a:t>内向性格的预测力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690688"/>
            <a:ext cx="4191000" cy="442912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星座与性格的实证研究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奇偶效应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896" y="1398190"/>
            <a:ext cx="5206207" cy="5206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Mayo, White &amp; Eysenck (1978)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702" y="1967575"/>
            <a:ext cx="5867298" cy="4223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742" y="1825625"/>
            <a:ext cx="5819980" cy="45069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你为什么选择这门课？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学习知识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了解自我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学分要求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其它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>
            <p:custDataLst>
              <p:tags r:id="rId10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投票</a:t>
              </a:r>
              <a:r>
                <a:rPr lang="en-US" altLang="zh-CN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(</a:t>
              </a:r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匿名</a:t>
              </a:r>
              <a:r>
                <a:rPr lang="en-US" altLang="zh-CN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)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20751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2962" y="13303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但后续研究发现，这种效应仅仅存在于相信星座的人群中（</a:t>
            </a:r>
            <a:r>
              <a:rPr lang="en-US" altLang="zh-CN" sz="4000" dirty="0"/>
              <a:t>van </a:t>
            </a:r>
            <a:r>
              <a:rPr lang="en-US" altLang="zh-CN" sz="4000" dirty="0" err="1"/>
              <a:t>Rooj</a:t>
            </a:r>
            <a:r>
              <a:rPr lang="en-US" altLang="zh-CN" sz="4000" dirty="0"/>
              <a:t>, 1994</a:t>
            </a:r>
            <a:r>
              <a:rPr lang="zh-CN" altLang="en-US" sz="4000" dirty="0"/>
              <a:t>）</a:t>
            </a:r>
            <a:endParaRPr lang="zh-CN" altLang="en-US" sz="4000" dirty="0"/>
          </a:p>
          <a:p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075" y="2838451"/>
            <a:ext cx="7191375" cy="3665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MBTI</a:t>
            </a:r>
            <a:r>
              <a:rPr lang="zh-CN" altLang="en-US" dirty="0"/>
              <a:t>的科学性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信效度存疑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基本设计思路的问题：</a:t>
            </a:r>
            <a:endParaRPr lang="en-US" altLang="zh-CN" dirty="0"/>
          </a:p>
          <a:p>
            <a:pPr lvl="1"/>
            <a:r>
              <a:rPr lang="zh-CN" altLang="en-US" dirty="0"/>
              <a:t>包括四个维度，每个维度上有对立的两极（如外向</a:t>
            </a:r>
            <a:r>
              <a:rPr lang="en-US" altLang="zh-CN" dirty="0"/>
              <a:t>E-</a:t>
            </a:r>
            <a:r>
              <a:rPr lang="zh-CN" altLang="en-US" dirty="0"/>
              <a:t>内向</a:t>
            </a:r>
            <a:r>
              <a:rPr lang="en-US" altLang="zh-CN" dirty="0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但实际上人群在每个维度上的分布都是正态的，大部分人处于中间的位置，把他们强行划分到两端很容易有偏差。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2000</a:t>
            </a:r>
            <a:r>
              <a:rPr lang="zh-CN" altLang="en-US" dirty="0"/>
              <a:t>年后主流的人格心理学杂志已经看不到使用</a:t>
            </a:r>
            <a:r>
              <a:rPr lang="en-US" altLang="zh-CN" dirty="0"/>
              <a:t>MBTI</a:t>
            </a:r>
            <a:r>
              <a:rPr lang="zh-CN" altLang="en-US" dirty="0"/>
              <a:t>的论文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作为一门科学的人格心理学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zh-CN" altLang="en-US" dirty="0"/>
              <a:t>人格心理学是一门实证科学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0037" y="2427951"/>
            <a:ext cx="2836936" cy="406492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79473" y="2567997"/>
            <a:ext cx="10515600" cy="1325563"/>
          </a:xfrm>
        </p:spPr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什么是人格心理学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人格心理学的主要研究内容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人格与情境的关系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作为一门科学的人格心理学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>
            <a:grpSpLocks noGrp="1" noRot="1" noChangeAspect="1" noMove="1" noResize="1" noUngrp="1"/>
          </p:cNvGrpSpPr>
          <p:nvPr/>
        </p:nvGrpSpPr>
        <p:grpSpPr>
          <a:xfrm rot="5400000">
            <a:off x="-1884544" y="2265762"/>
            <a:ext cx="6329167" cy="2547872"/>
            <a:chOff x="-2412483" y="5117355"/>
            <a:chExt cx="4342728" cy="1748210"/>
          </a:xfrm>
        </p:grpSpPr>
        <p:sp>
          <p:nvSpPr>
            <p:cNvPr id="102" name="Isosceles Triangle 101"/>
            <p:cNvSpPr/>
            <p:nvPr/>
          </p:nvSpPr>
          <p:spPr>
            <a:xfrm>
              <a:off x="-1566174" y="5117355"/>
              <a:ext cx="3496419" cy="174821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/>
            <p:cNvSpPr/>
            <p:nvPr/>
          </p:nvSpPr>
          <p:spPr>
            <a:xfrm>
              <a:off x="-2412483" y="6202815"/>
              <a:ext cx="1325500" cy="66275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Freeform: Shape 10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7883073" y="-1094168"/>
            <a:ext cx="4864676" cy="3807333"/>
          </a:xfrm>
          <a:custGeom>
            <a:avLst/>
            <a:gdLst>
              <a:gd name="connsiteX0" fmla="*/ 0 w 4864676"/>
              <a:gd name="connsiteY0" fmla="*/ 3191201 h 3807333"/>
              <a:gd name="connsiteX1" fmla="*/ 3191202 w 4864676"/>
              <a:gd name="connsiteY1" fmla="*/ 0 h 3807333"/>
              <a:gd name="connsiteX2" fmla="*/ 4864676 w 4864676"/>
              <a:gd name="connsiteY2" fmla="*/ 1673474 h 3807333"/>
              <a:gd name="connsiteX3" fmla="*/ 4864676 w 4864676"/>
              <a:gd name="connsiteY3" fmla="*/ 3807333 h 3807333"/>
              <a:gd name="connsiteX4" fmla="*/ 0 w 4864676"/>
              <a:gd name="connsiteY4" fmla="*/ 3807333 h 38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3807333">
                <a:moveTo>
                  <a:pt x="0" y="3191201"/>
                </a:moveTo>
                <a:lnTo>
                  <a:pt x="3191202" y="0"/>
                </a:lnTo>
                <a:lnTo>
                  <a:pt x="4864676" y="1673474"/>
                </a:lnTo>
                <a:lnTo>
                  <a:pt x="4864676" y="3807333"/>
                </a:lnTo>
                <a:lnTo>
                  <a:pt x="0" y="380733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" name="Freeform: Shape 1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11283537" y="3632636"/>
            <a:ext cx="1185708" cy="1185708"/>
          </a:xfrm>
          <a:custGeom>
            <a:avLst/>
            <a:gdLst>
              <a:gd name="connsiteX0" fmla="*/ 0 w 1185708"/>
              <a:gd name="connsiteY0" fmla="*/ 0 h 1185708"/>
              <a:gd name="connsiteX1" fmla="*/ 454971 w 1185708"/>
              <a:gd name="connsiteY1" fmla="*/ 0 h 1185708"/>
              <a:gd name="connsiteX2" fmla="*/ 1185708 w 1185708"/>
              <a:gd name="connsiteY2" fmla="*/ 730737 h 1185708"/>
              <a:gd name="connsiteX3" fmla="*/ 1185708 w 1185708"/>
              <a:gd name="connsiteY3" fmla="*/ 1185708 h 1185708"/>
              <a:gd name="connsiteX4" fmla="*/ 0 w 1185708"/>
              <a:gd name="connsiteY4" fmla="*/ 1185708 h 118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08" h="1185708">
                <a:moveTo>
                  <a:pt x="0" y="0"/>
                </a:moveTo>
                <a:lnTo>
                  <a:pt x="454971" y="0"/>
                </a:lnTo>
                <a:lnTo>
                  <a:pt x="1185708" y="730737"/>
                </a:lnTo>
                <a:lnTo>
                  <a:pt x="1185708" y="1185708"/>
                </a:lnTo>
                <a:lnTo>
                  <a:pt x="0" y="118570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Rectangle 1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2303927" y="5624986"/>
            <a:ext cx="989294" cy="98929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Freeform: Shape 1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3401312" y="-723949"/>
            <a:ext cx="5389379" cy="5389379"/>
          </a:xfrm>
          <a:custGeom>
            <a:avLst/>
            <a:gdLst>
              <a:gd name="connsiteX0" fmla="*/ 0 w 5389379"/>
              <a:gd name="connsiteY0" fmla="*/ 2602331 h 5389379"/>
              <a:gd name="connsiteX1" fmla="*/ 2602331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5389379 h 5389379"/>
              <a:gd name="connsiteX4" fmla="*/ 0 w 5389379"/>
              <a:gd name="connsiteY4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9379" h="5389379">
                <a:moveTo>
                  <a:pt x="0" y="2602331"/>
                </a:moveTo>
                <a:lnTo>
                  <a:pt x="2602331" y="0"/>
                </a:lnTo>
                <a:lnTo>
                  <a:pt x="5389379" y="0"/>
                </a:lnTo>
                <a:lnTo>
                  <a:pt x="5389379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Freeform: Shape 1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2700284" y="-1424977"/>
            <a:ext cx="6791435" cy="6791435"/>
          </a:xfrm>
          <a:custGeom>
            <a:avLst/>
            <a:gdLst>
              <a:gd name="connsiteX0" fmla="*/ 0 w 6791435"/>
              <a:gd name="connsiteY0" fmla="*/ 4004387 h 6791435"/>
              <a:gd name="connsiteX1" fmla="*/ 81158 w 6791435"/>
              <a:gd name="connsiteY1" fmla="*/ 3923229 h 6791435"/>
              <a:gd name="connsiteX2" fmla="*/ 81158 w 6791435"/>
              <a:gd name="connsiteY2" fmla="*/ 6710277 h 6791435"/>
              <a:gd name="connsiteX3" fmla="*/ 6710277 w 6791435"/>
              <a:gd name="connsiteY3" fmla="*/ 6710277 h 6791435"/>
              <a:gd name="connsiteX4" fmla="*/ 6710277 w 6791435"/>
              <a:gd name="connsiteY4" fmla="*/ 81158 h 6791435"/>
              <a:gd name="connsiteX5" fmla="*/ 3923229 w 6791435"/>
              <a:gd name="connsiteY5" fmla="*/ 81158 h 6791435"/>
              <a:gd name="connsiteX6" fmla="*/ 4004387 w 6791435"/>
              <a:gd name="connsiteY6" fmla="*/ 0 h 6791435"/>
              <a:gd name="connsiteX7" fmla="*/ 6791435 w 6791435"/>
              <a:gd name="connsiteY7" fmla="*/ 0 h 6791435"/>
              <a:gd name="connsiteX8" fmla="*/ 6791435 w 6791435"/>
              <a:gd name="connsiteY8" fmla="*/ 6791435 h 6791435"/>
              <a:gd name="connsiteX9" fmla="*/ 0 w 6791435"/>
              <a:gd name="connsiteY9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1435" h="6791435">
                <a:moveTo>
                  <a:pt x="0" y="4004387"/>
                </a:moveTo>
                <a:lnTo>
                  <a:pt x="81158" y="3923229"/>
                </a:lnTo>
                <a:lnTo>
                  <a:pt x="81158" y="6710277"/>
                </a:lnTo>
                <a:lnTo>
                  <a:pt x="6710277" y="6710277"/>
                </a:lnTo>
                <a:lnTo>
                  <a:pt x="6710277" y="81158"/>
                </a:lnTo>
                <a:lnTo>
                  <a:pt x="3923229" y="81158"/>
                </a:lnTo>
                <a:lnTo>
                  <a:pt x="4004387" y="0"/>
                </a:lnTo>
                <a:lnTo>
                  <a:pt x="6791435" y="0"/>
                </a:lnTo>
                <a:lnTo>
                  <a:pt x="679143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5316" y="756621"/>
            <a:ext cx="7611248" cy="3362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48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思考：如何了解一个人？</a:t>
            </a:r>
            <a:endParaRPr lang="zh-CN" altLang="en-US" sz="48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5" name="Isosceles Triangle 1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167461" y="5398157"/>
            <a:ext cx="2934814" cy="146740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7" name="Isosceles Triangle 1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95580" y="5117355"/>
            <a:ext cx="3496419" cy="174821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49271" y="5949259"/>
            <a:ext cx="1832612" cy="91630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1553" y="4716089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4816862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什么是人格（</a:t>
            </a:r>
            <a:r>
              <a:rPr lang="en-US" altLang="zh-CN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Personality</a:t>
            </a:r>
            <a:r>
              <a:rPr lang="zh-CN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）</a:t>
            </a:r>
            <a:endParaRPr lang="zh-CN" alt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384034" y="4909985"/>
            <a:ext cx="4939285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词源：拉丁文的</a:t>
            </a:r>
            <a:r>
              <a:rPr lang="en-US" altLang="zh-CN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</a:t>
            </a: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，原意指演员在舞台上使用的面具</a:t>
            </a:r>
            <a:endParaRPr lang="zh-CN" alt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1125" r="38024" b="3"/>
          <a:stretch>
            <a:fillRect/>
          </a:stretch>
        </p:blipFill>
        <p:spPr>
          <a:xfrm>
            <a:off x="543098" y="568762"/>
            <a:ext cx="2200038" cy="3661122"/>
          </a:xfrm>
          <a:prstGeom prst="rect">
            <a:avLst/>
          </a:prstGeom>
        </p:spPr>
      </p:pic>
      <p:pic>
        <p:nvPicPr>
          <p:cNvPr id="12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734"/>
          <a:stretch>
            <a:fillRect/>
          </a:stretch>
        </p:blipFill>
        <p:spPr>
          <a:xfrm>
            <a:off x="8509429" y="680975"/>
            <a:ext cx="3139473" cy="3565169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8661" r="21010" b="6564"/>
          <a:stretch>
            <a:fillRect/>
          </a:stretch>
        </p:blipFill>
        <p:spPr bwMode="auto">
          <a:xfrm>
            <a:off x="2892829" y="680975"/>
            <a:ext cx="5419898" cy="356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580699" y="5478551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" val="ProblemSubmit"/>
  <p:tag name="RAINPROBLEMTYPE" val="Polling"/>
</p:tagLst>
</file>

<file path=ppt/tags/tag11.xml><?xml version="1.0" encoding="utf-8"?>
<p:tagLst xmlns:p="http://schemas.openxmlformats.org/presentationml/2006/main">
  <p:tag name="RAINPROBLEMTYPE" val="ProblemTypeMarker"/>
</p:tagLst>
</file>

<file path=ppt/tags/tag12.xml><?xml version="1.0" encoding="utf-8"?>
<p:tagLst xmlns:p="http://schemas.openxmlformats.org/presentationml/2006/main">
  <p:tag name="RAINPROBLEMTYPE" val="ProblemTypeMarker"/>
</p:tagLst>
</file>

<file path=ppt/tags/tag13.xml><?xml version="1.0" encoding="utf-8"?>
<p:tagLst xmlns:p="http://schemas.openxmlformats.org/presentationml/2006/main">
  <p:tag name="RAINPROBLEMTYPE" val="ProblemTypeMarker"/>
</p:tagLst>
</file>

<file path=ppt/tags/tag14.xml><?xml version="1.0" encoding="utf-8"?>
<p:tagLst xmlns:p="http://schemas.openxmlformats.org/presentationml/2006/main">
  <p:tag name="RAINPROBLEMTYPE" val="ProblemTypeMarker"/>
</p:tagLst>
</file>

<file path=ppt/tags/tag15.xml><?xml version="1.0" encoding="utf-8"?>
<p:tagLst xmlns:p="http://schemas.openxmlformats.org/presentationml/2006/main">
  <p:tag name="RAINPROBLEMTYPE" val="ProblemTypeMarker"/>
  <p:tag name="RAINPROBLEM" val="PollingAnswer"/>
</p:tagLst>
</file>

<file path=ppt/tags/tag16.xml><?xml version="1.0" encoding="utf-8"?>
<p:tagLst xmlns:p="http://schemas.openxmlformats.org/presentationml/2006/main">
  <p:tag name="RAINPROBLEM" val="ProblemSetting"/>
  <p:tag name="RAINPROBLEMTYPE" val="Polling"/>
</p:tagLst>
</file>

<file path=ppt/tags/tag17.xml><?xml version="1.0" encoding="utf-8"?>
<p:tagLst xmlns:p="http://schemas.openxmlformats.org/presentationml/2006/main">
  <p:tag name="RAINPROBLEM" val="Polling"/>
  <p:tag name="PROBLEMSCORE" val="0.0"/>
  <p:tag name="ANONYMOUSPOLLING" val="True"/>
</p:tagLst>
</file>

<file path=ppt/tags/tag18.xml><?xml version="1.0" encoding="utf-8"?>
<p:tagLst xmlns:p="http://schemas.openxmlformats.org/presentationml/2006/main">
  <p:tag name="RAINPROBLEM" val="ProblemBody"/>
</p:tagLst>
</file>

<file path=ppt/tags/tag19.xml><?xml version="1.0" encoding="utf-8"?>
<p:tagLst xmlns:p="http://schemas.openxmlformats.org/presentationml/2006/main">
  <p:tag name="RAINPROBLEM" val="ProblemItem"/>
</p:tagLst>
</file>

<file path=ppt/tags/tag2.xml><?xml version="1.0" encoding="utf-8"?>
<p:tagLst xmlns:p="http://schemas.openxmlformats.org/presentationml/2006/main">
  <p:tag name="RAINPROBLEM" val="ProblemItem"/>
</p:tagLst>
</file>

<file path=ppt/tags/tag20.xml><?xml version="1.0" encoding="utf-8"?>
<p:tagLst xmlns:p="http://schemas.openxmlformats.org/presentationml/2006/main">
  <p:tag name="RAINPROBLEM" val="ProblemItem"/>
</p:tagLst>
</file>

<file path=ppt/tags/tag21.xml><?xml version="1.0" encoding="utf-8"?>
<p:tagLst xmlns:p="http://schemas.openxmlformats.org/presentationml/2006/main">
  <p:tag name="RAINPROBLEM" val="ProblemItem"/>
</p:tagLst>
</file>

<file path=ppt/tags/tag22.xml><?xml version="1.0" encoding="utf-8"?>
<p:tagLst xmlns:p="http://schemas.openxmlformats.org/presentationml/2006/main">
  <p:tag name="RAINPROBLEM" val="ProblemItem"/>
</p:tagLst>
</file>

<file path=ppt/tags/tag23.xml><?xml version="1.0" encoding="utf-8"?>
<p:tagLst xmlns:p="http://schemas.openxmlformats.org/presentationml/2006/main">
  <p:tag name="RAINPROBLEM" val="ProblemBullet"/>
  <p:tag name="RAINBULLET" val="Wrong"/>
  <p:tag name="RAINPROBLEMTYPE" val="Polling"/>
</p:tagLst>
</file>

<file path=ppt/tags/tag24.xml><?xml version="1.0" encoding="utf-8"?>
<p:tagLst xmlns:p="http://schemas.openxmlformats.org/presentationml/2006/main">
  <p:tag name="RAINPROBLEM" val="ProblemBullet"/>
  <p:tag name="RAINBULLET" val="Wrong"/>
  <p:tag name="RAINPROBLEMTYPE" val="Polling"/>
</p:tagLst>
</file>

<file path=ppt/tags/tag25.xml><?xml version="1.0" encoding="utf-8"?>
<p:tagLst xmlns:p="http://schemas.openxmlformats.org/presentationml/2006/main">
  <p:tag name="RAINPROBLEM" val="ProblemBullet"/>
  <p:tag name="RAINBULLET" val="Wrong"/>
  <p:tag name="RAINPROBLEMTYPE" val="Polling"/>
</p:tagLst>
</file>

<file path=ppt/tags/tag26.xml><?xml version="1.0" encoding="utf-8"?>
<p:tagLst xmlns:p="http://schemas.openxmlformats.org/presentationml/2006/main">
  <p:tag name="RAINPROBLEM" val="ProblemBullet"/>
  <p:tag name="RAINBULLET" val="Wrong"/>
  <p:tag name="RAINPROBLEMTYPE" val="Polling"/>
</p:tagLst>
</file>

<file path=ppt/tags/tag27.xml><?xml version="1.0" encoding="utf-8"?>
<p:tagLst xmlns:p="http://schemas.openxmlformats.org/presentationml/2006/main">
  <p:tag name="RAINPROBLEM" val="ProblemSubmit"/>
  <p:tag name="RAINPROBLEMTYPE" val="Polling"/>
</p:tagLst>
</file>

<file path=ppt/tags/tag28.xml><?xml version="1.0" encoding="utf-8"?>
<p:tagLst xmlns:p="http://schemas.openxmlformats.org/presentationml/2006/main">
  <p:tag name="RAINPROBLEMTYPE" val="ProblemTypeMarker"/>
</p:tagLst>
</file>

<file path=ppt/tags/tag29.xml><?xml version="1.0" encoding="utf-8"?>
<p:tagLst xmlns:p="http://schemas.openxmlformats.org/presentationml/2006/main">
  <p:tag name="RAINPROBLEMTYPE" val="ProblemTypeMarker"/>
</p:tagLst>
</file>

<file path=ppt/tags/tag3.xml><?xml version="1.0" encoding="utf-8"?>
<p:tagLst xmlns:p="http://schemas.openxmlformats.org/presentationml/2006/main">
  <p:tag name="RAINPROBLEM" val="ProblemItem"/>
</p:tagLst>
</file>

<file path=ppt/tags/tag30.xml><?xml version="1.0" encoding="utf-8"?>
<p:tagLst xmlns:p="http://schemas.openxmlformats.org/presentationml/2006/main">
  <p:tag name="RAINPROBLEMTYPE" val="ProblemTypeMarker"/>
</p:tagLst>
</file>

<file path=ppt/tags/tag31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RAINPROBLEMTYPE" val="ProblemTypeMarker"/>
  <p:tag name="RAINPROBLEM" val="PollingAnswer"/>
</p:tagLst>
</file>

<file path=ppt/tags/tag33.xml><?xml version="1.0" encoding="utf-8"?>
<p:tagLst xmlns:p="http://schemas.openxmlformats.org/presentationml/2006/main">
  <p:tag name="RAINPROBLEM" val="ProblemSetting"/>
  <p:tag name="RAINPROBLEMTYPE" val="Polling"/>
</p:tagLst>
</file>

<file path=ppt/tags/tag34.xml><?xml version="1.0" encoding="utf-8"?>
<p:tagLst xmlns:p="http://schemas.openxmlformats.org/presentationml/2006/main">
  <p:tag name="RAINPROBLEMTYPE" val="Polling"/>
  <p:tag name="RAINPROBLEM" val="Polling"/>
  <p:tag name="PROBLEMSCORE" val="0.0"/>
  <p:tag name="ANONYMOUSPOLLING" val="True"/>
</p:tagLst>
</file>

<file path=ppt/tags/tag35.xml><?xml version="1.0" encoding="utf-8"?>
<p:tagLst xmlns:p="http://schemas.openxmlformats.org/presentationml/2006/main">
  <p:tag name="commondata" val="eyJoZGlkIjoiYWQwYjIwYTM1ZGY1ZmVhZjQzOTNjZDkyNGYzMGMzYTgifQ=="/>
</p:tagLst>
</file>

<file path=ppt/tags/tag4.xml><?xml version="1.0" encoding="utf-8"?>
<p:tagLst xmlns:p="http://schemas.openxmlformats.org/presentationml/2006/main">
  <p:tag name="RAINPROBLEM" val="ProblemItem"/>
</p:tagLst>
</file>

<file path=ppt/tags/tag5.xml><?xml version="1.0" encoding="utf-8"?>
<p:tagLst xmlns:p="http://schemas.openxmlformats.org/presentationml/2006/main">
  <p:tag name="RAINPROBLEM" val="ProblemItem"/>
</p:tagLst>
</file>

<file path=ppt/tags/tag6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7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8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9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2878</Words>
  <Application>WPS 演示</Application>
  <PresentationFormat>宽屏</PresentationFormat>
  <Paragraphs>372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Arial</vt:lpstr>
      <vt:lpstr>宋体</vt:lpstr>
      <vt:lpstr>Wingdings</vt:lpstr>
      <vt:lpstr>Calibri</vt:lpstr>
      <vt:lpstr>微软雅黑</vt:lpstr>
      <vt:lpstr>等线 Light</vt:lpstr>
      <vt:lpstr>等线</vt:lpstr>
      <vt:lpstr>Arial Unicode MS</vt:lpstr>
      <vt:lpstr>楷体</vt:lpstr>
      <vt:lpstr>Office 主题​​</vt:lpstr>
      <vt:lpstr>PowerPoint 演示文稿</vt:lpstr>
      <vt:lpstr>课程安排</vt:lpstr>
      <vt:lpstr>参考书（非必须）</vt:lpstr>
      <vt:lpstr>课程内容大纲</vt:lpstr>
      <vt:lpstr>教学安排</vt:lpstr>
      <vt:lpstr>PowerPoint 演示文稿</vt:lpstr>
      <vt:lpstr>PowerPoint 演示文稿</vt:lpstr>
      <vt:lpstr>思考：如何了解一个人？</vt:lpstr>
      <vt:lpstr>什么是人格（Personality）</vt:lpstr>
      <vt:lpstr>人格的定义</vt:lpstr>
      <vt:lpstr>Personality到底应该怎么翻译？</vt:lpstr>
      <vt:lpstr>与人格相关的概念</vt:lpstr>
      <vt:lpstr>气质（temperament）</vt:lpstr>
      <vt:lpstr>品格（character）</vt:lpstr>
      <vt:lpstr>PowerPoint 演示文稿</vt:lpstr>
      <vt:lpstr>人格心理学的主要研究内容</vt:lpstr>
      <vt:lpstr>人格结构（personality structure）</vt:lpstr>
      <vt:lpstr>大五人格</vt:lpstr>
      <vt:lpstr>人格过程（personality processes）</vt:lpstr>
      <vt:lpstr>人格发展（personality development）</vt:lpstr>
      <vt:lpstr>人格障碍（personality disorder）</vt:lpstr>
      <vt:lpstr>人格的生物基础</vt:lpstr>
      <vt:lpstr>PowerPoint 演示文稿</vt:lpstr>
      <vt:lpstr>人格心理学与社会心理学</vt:lpstr>
      <vt:lpstr>基本归因错误（fundamental attribution error）</vt:lpstr>
      <vt:lpstr>PowerPoint 演示文稿</vt:lpstr>
      <vt:lpstr>例：什么样的人婚姻幸福？</vt:lpstr>
      <vt:lpstr>例：老好人在职场会吃亏吗？</vt:lpstr>
      <vt:lpstr>宜人性、性别与收入的关系（Judge et al., 2012）</vt:lpstr>
      <vt:lpstr>更复杂的互动模式</vt:lpstr>
      <vt:lpstr>研究的难点：情境的界定</vt:lpstr>
      <vt:lpstr>PowerPoint 演示文稿</vt:lpstr>
      <vt:lpstr>星座</vt:lpstr>
      <vt:lpstr>PowerPoint 演示文稿</vt:lpstr>
      <vt:lpstr>PowerPoint 演示文稿</vt:lpstr>
      <vt:lpstr>血型</vt:lpstr>
      <vt:lpstr>生肖</vt:lpstr>
      <vt:lpstr>笔迹</vt:lpstr>
      <vt:lpstr>流行性格预测学</vt:lpstr>
      <vt:lpstr>看起来更加成体系的流行人格理论</vt:lpstr>
      <vt:lpstr>PowerPoint 演示文稿</vt:lpstr>
      <vt:lpstr>PowerPoint 演示文稿</vt:lpstr>
      <vt:lpstr>PowerPoint 演示文稿</vt:lpstr>
      <vt:lpstr>九型人格</vt:lpstr>
      <vt:lpstr>MBTI</vt:lpstr>
      <vt:lpstr>PowerPoint 演示文稿</vt:lpstr>
      <vt:lpstr>思考：为什么通俗人格心理学如此有市场？</vt:lpstr>
      <vt:lpstr>为什么通俗人格心理学如此有市场？</vt:lpstr>
      <vt:lpstr>自我定位</vt:lpstr>
      <vt:lpstr>史上最准的星座性格测试</vt:lpstr>
      <vt:lpstr>PowerPoint 演示文稿</vt:lpstr>
      <vt:lpstr>巴纳姆效应/福勒效应</vt:lpstr>
      <vt:lpstr>PowerPoint 演示文稿</vt:lpstr>
      <vt:lpstr>自我认同</vt:lpstr>
      <vt:lpstr>获取控制感</vt:lpstr>
      <vt:lpstr>通俗心理学体系的问题在哪里？</vt:lpstr>
      <vt:lpstr>星座与性格的实证研究</vt:lpstr>
      <vt:lpstr>奇偶效应</vt:lpstr>
      <vt:lpstr>Mayo, White &amp; Eysenck (1978)</vt:lpstr>
      <vt:lpstr>PowerPoint 演示文稿</vt:lpstr>
      <vt:lpstr>MBTI的科学性</vt:lpstr>
      <vt:lpstr>作为一门科学的人格心理学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杨憬晗(2022010808)</cp:lastModifiedBy>
  <cp:revision>3</cp:revision>
  <dcterms:created xsi:type="dcterms:W3CDTF">2020-02-18T09:52:00Z</dcterms:created>
  <dcterms:modified xsi:type="dcterms:W3CDTF">2025-02-18T11:30:13Z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053E7A7534CF4483A329FD108B166CDF_12</vt:lpwstr>
  </property>
  <property fmtid="{D5CDD505-2E9C-101B-9397-08002B2CF9AE}" pid="3" name="KSOProductBuildVer">
    <vt:lpwstr>2052-12.1.0.18276</vt:lpwstr>
  </property>
</Properties>
</file>